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5" r:id="rId13"/>
    <p:sldId id="286" r:id="rId14"/>
    <p:sldId id="272" r:id="rId15"/>
    <p:sldId id="274" r:id="rId16"/>
    <p:sldId id="275" r:id="rId17"/>
    <p:sldId id="276" r:id="rId18"/>
    <p:sldId id="433" r:id="rId19"/>
    <p:sldId id="434" r:id="rId20"/>
    <p:sldId id="437" r:id="rId21"/>
    <p:sldId id="439" r:id="rId22"/>
    <p:sldId id="438" r:id="rId23"/>
    <p:sldId id="441" r:id="rId24"/>
    <p:sldId id="440" r:id="rId25"/>
    <p:sldId id="277" r:id="rId26"/>
    <p:sldId id="278" r:id="rId27"/>
    <p:sldId id="289" r:id="rId28"/>
    <p:sldId id="290" r:id="rId29"/>
    <p:sldId id="427" r:id="rId30"/>
    <p:sldId id="428" r:id="rId31"/>
    <p:sldId id="429" r:id="rId32"/>
    <p:sldId id="318" r:id="rId33"/>
    <p:sldId id="319" r:id="rId34"/>
    <p:sldId id="320" r:id="rId35"/>
    <p:sldId id="321" r:id="rId36"/>
    <p:sldId id="322" r:id="rId37"/>
    <p:sldId id="323" r:id="rId38"/>
    <p:sldId id="291" r:id="rId39"/>
    <p:sldId id="292" r:id="rId40"/>
    <p:sldId id="293" r:id="rId41"/>
    <p:sldId id="294" r:id="rId42"/>
    <p:sldId id="430" r:id="rId43"/>
    <p:sldId id="431" r:id="rId44"/>
    <p:sldId id="432" r:id="rId45"/>
    <p:sldId id="317" r:id="rId46"/>
    <p:sldId id="306" r:id="rId47"/>
    <p:sldId id="307" r:id="rId48"/>
    <p:sldId id="308" r:id="rId49"/>
    <p:sldId id="309" r:id="rId50"/>
    <p:sldId id="310" r:id="rId51"/>
    <p:sldId id="296" r:id="rId52"/>
    <p:sldId id="297" r:id="rId53"/>
    <p:sldId id="298" r:id="rId54"/>
    <p:sldId id="304" r:id="rId55"/>
    <p:sldId id="299" r:id="rId56"/>
    <p:sldId id="300" r:id="rId57"/>
    <p:sldId id="305" r:id="rId58"/>
    <p:sldId id="311" r:id="rId59"/>
    <p:sldId id="312" r:id="rId60"/>
    <p:sldId id="313" r:id="rId61"/>
    <p:sldId id="314" r:id="rId62"/>
    <p:sldId id="315" r:id="rId63"/>
    <p:sldId id="316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63" r:id="rId84"/>
    <p:sldId id="364" r:id="rId85"/>
    <p:sldId id="365" r:id="rId86"/>
    <p:sldId id="366" r:id="rId87"/>
    <p:sldId id="442" r:id="rId88"/>
    <p:sldId id="443" r:id="rId89"/>
    <p:sldId id="445" r:id="rId90"/>
    <p:sldId id="447" r:id="rId91"/>
    <p:sldId id="446" r:id="rId92"/>
    <p:sldId id="444" r:id="rId93"/>
    <p:sldId id="367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307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793559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716208"/>
            <a:ext cx="3848100" cy="414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51828" y="2091440"/>
            <a:ext cx="4665980" cy="3637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40919"/>
            <a:ext cx="10182225" cy="1468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9966"/>
            <a:ext cx="10301605" cy="411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465214"/>
            <a:ext cx="44386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510021" y="6465214"/>
            <a:ext cx="117094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208" y="1665554"/>
            <a:ext cx="8088630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0520" marR="5080" indent="-338455">
              <a:lnSpc>
                <a:spcPts val="6480"/>
              </a:lnSpc>
              <a:spcBef>
                <a:spcPts val="915"/>
              </a:spcBef>
            </a:pPr>
            <a:r>
              <a:rPr sz="6000" dirty="0"/>
              <a:t>CS</a:t>
            </a:r>
            <a:r>
              <a:rPr sz="6000" spc="-10" dirty="0"/>
              <a:t> </a:t>
            </a:r>
            <a:r>
              <a:rPr sz="6000" dirty="0"/>
              <a:t>610:</a:t>
            </a:r>
            <a:r>
              <a:rPr sz="6000" spc="-10" dirty="0"/>
              <a:t> </a:t>
            </a:r>
            <a:r>
              <a:rPr sz="6000" dirty="0"/>
              <a:t>GPU</a:t>
            </a:r>
            <a:r>
              <a:rPr sz="6000" spc="-5" dirty="0"/>
              <a:t> </a:t>
            </a:r>
            <a:r>
              <a:rPr sz="6000" spc="-25" dirty="0"/>
              <a:t>Architectures </a:t>
            </a:r>
            <a:r>
              <a:rPr sz="6000" dirty="0"/>
              <a:t>and</a:t>
            </a:r>
            <a:r>
              <a:rPr sz="6000" spc="-50" dirty="0"/>
              <a:t> </a:t>
            </a:r>
            <a:r>
              <a:rPr sz="6000" dirty="0"/>
              <a:t>CUDA</a:t>
            </a:r>
            <a:r>
              <a:rPr sz="6000" spc="-40" dirty="0"/>
              <a:t> </a:t>
            </a:r>
            <a:r>
              <a:rPr sz="6000" spc="-10" dirty="0"/>
              <a:t>Programming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601717" y="3491229"/>
            <a:ext cx="2987675" cy="1711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latin typeface="Calibri"/>
                <a:cs typeface="Calibri"/>
              </a:rPr>
              <a:t>Swarnendu</a:t>
            </a:r>
            <a:r>
              <a:rPr sz="3100" spc="-114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Biswas</a:t>
            </a:r>
            <a:endParaRPr sz="3100">
              <a:latin typeface="Calibri"/>
              <a:cs typeface="Calibri"/>
            </a:endParaRPr>
          </a:p>
          <a:p>
            <a:pPr marL="76200" marR="65405" algn="ctr">
              <a:lnSpc>
                <a:spcPct val="103299"/>
              </a:lnSpc>
              <a:spcBef>
                <a:spcPts val="3354"/>
              </a:spcBef>
            </a:pPr>
            <a:r>
              <a:rPr sz="2500" spc="-10" dirty="0">
                <a:latin typeface="Calibri"/>
                <a:cs typeface="Calibri"/>
              </a:rPr>
              <a:t>Semester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2020-2021-</a:t>
            </a:r>
            <a:r>
              <a:rPr sz="2500" spc="-50" dirty="0">
                <a:latin typeface="Calibri"/>
                <a:cs typeface="Calibri"/>
              </a:rPr>
              <a:t>I </a:t>
            </a:r>
            <a:r>
              <a:rPr sz="2500" dirty="0">
                <a:latin typeface="Calibri"/>
                <a:cs typeface="Calibri"/>
              </a:rPr>
              <a:t>CSE,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IIT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Kanpur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9986" y="5766053"/>
            <a:ext cx="10829925" cy="0"/>
          </a:xfrm>
          <a:custGeom>
            <a:avLst/>
            <a:gdLst/>
            <a:ahLst/>
            <a:cxnLst/>
            <a:rect l="l" t="t" r="r" b="b"/>
            <a:pathLst>
              <a:path w="10829925">
                <a:moveTo>
                  <a:pt x="0" y="0"/>
                </a:moveTo>
                <a:lnTo>
                  <a:pt x="1082992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3574" y="5878474"/>
            <a:ext cx="6816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Content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influenced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excellent references,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References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acknowledgements.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55344" y="1756308"/>
          <a:ext cx="7753350" cy="281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28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Xeon</a:t>
                      </a:r>
                      <a:r>
                        <a:rPr sz="2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8180M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28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Titan</a:t>
                      </a:r>
                      <a:r>
                        <a:rPr sz="2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0" dirty="0">
                          <a:latin typeface="Calibri"/>
                          <a:cs typeface="Calibri"/>
                        </a:rPr>
                        <a:t>V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Cores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5120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(+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640)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Active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threads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core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32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core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2.5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(3.8)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GHz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1.2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(1.45)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GHz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Peak</a:t>
                      </a:r>
                      <a:r>
                        <a:rPr sz="24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(SP)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4.1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TFlop/s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13.8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TFlop/s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Peak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mem.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bandwidth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119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GB/s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653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GB/s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Maximum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power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205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W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250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W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31750">
                        <a:lnSpc>
                          <a:spcPts val="237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2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price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37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$13,000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ts val="2375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$3000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74394" y="4692141"/>
            <a:ext cx="1796414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4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Release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dates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ts val="1950"/>
              </a:lnSpc>
            </a:pPr>
            <a:r>
              <a:rPr sz="1800" dirty="0">
                <a:latin typeface="Calibri"/>
                <a:cs typeface="Calibri"/>
              </a:rPr>
              <a:t>Xeon: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Q3’17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ts val="2050"/>
              </a:lnSpc>
            </a:pPr>
            <a:r>
              <a:rPr sz="1800" dirty="0">
                <a:latin typeface="Calibri"/>
                <a:cs typeface="Calibri"/>
              </a:rPr>
              <a:t>Titan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V: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Q4’17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2752" y="4607052"/>
            <a:ext cx="1685544" cy="1427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8311" y="4340352"/>
            <a:ext cx="2543555" cy="16946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High-</a:t>
            </a:r>
            <a:r>
              <a:rPr dirty="0"/>
              <a:t>end</a:t>
            </a:r>
            <a:r>
              <a:rPr spc="30" dirty="0"/>
              <a:t> </a:t>
            </a:r>
            <a:r>
              <a:rPr spc="-20" dirty="0"/>
              <a:t>CPU-</a:t>
            </a:r>
            <a:r>
              <a:rPr dirty="0"/>
              <a:t>GPU</a:t>
            </a:r>
            <a:r>
              <a:rPr spc="45" dirty="0"/>
              <a:t> </a:t>
            </a:r>
            <a:r>
              <a:rPr spc="-10" dirty="0"/>
              <a:t>Comparison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Constant</a:t>
            </a:r>
            <a:r>
              <a:rPr spc="-185"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128885" cy="295846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Constant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cannot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modified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Reside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Accessible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grid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3229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They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scope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prefix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750"/>
              </a:lnSpc>
              <a:tabLst>
                <a:tab pos="261112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400" spc="-10" dirty="0">
                <a:latin typeface="Courier New"/>
                <a:cs typeface="Courier New"/>
              </a:rPr>
              <a:t>constant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endParaRPr sz="2400">
              <a:latin typeface="Courier New"/>
              <a:cs typeface="Courier New"/>
            </a:endParaRPr>
          </a:p>
          <a:p>
            <a:pPr marL="240029" indent="-227329">
              <a:lnSpc>
                <a:spcPts val="3229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Host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 can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cudaMemcpyToSymbol()</a:t>
            </a:r>
            <a:r>
              <a:rPr sz="2400" spc="-819" dirty="0">
                <a:latin typeface="Courier New"/>
                <a:cs typeface="Courier New"/>
              </a:rPr>
              <a:t> </a:t>
            </a:r>
            <a:r>
              <a:rPr sz="2800" spc="-2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750"/>
              </a:lnSpc>
            </a:pPr>
            <a:r>
              <a:rPr sz="2400" spc="-10" dirty="0">
                <a:latin typeface="Courier New"/>
                <a:cs typeface="Courier New"/>
              </a:rPr>
              <a:t>cudaMemcpyFromSymbol()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Local</a:t>
            </a:r>
            <a:r>
              <a:rPr spc="-85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Local</a:t>
            </a:r>
            <a:r>
              <a:rPr spc="-35" dirty="0"/>
              <a:t> </a:t>
            </a:r>
            <a:r>
              <a:rPr dirty="0"/>
              <a:t>memory</a:t>
            </a:r>
            <a:r>
              <a:rPr spc="-3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25" dirty="0"/>
              <a:t>off-</a:t>
            </a:r>
            <a:r>
              <a:rPr dirty="0"/>
              <a:t>chip</a:t>
            </a:r>
            <a:r>
              <a:rPr spc="-30" dirty="0"/>
              <a:t> </a:t>
            </a:r>
            <a:r>
              <a:rPr spc="-10" dirty="0"/>
              <a:t>memory</a:t>
            </a:r>
          </a:p>
          <a:p>
            <a:pPr marL="697230" marR="5080" lvl="1" indent="-227329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More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thread-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memory,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transactions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	</a:t>
            </a:r>
            <a:r>
              <a:rPr sz="2400" dirty="0">
                <a:latin typeface="Calibri"/>
                <a:cs typeface="Calibri"/>
              </a:rPr>
              <a:t>consumes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bandwidth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Automatic</a:t>
            </a:r>
            <a:r>
              <a:rPr spc="-60" dirty="0"/>
              <a:t> </a:t>
            </a:r>
            <a:r>
              <a:rPr dirty="0"/>
              <a:t>variables</a:t>
            </a:r>
            <a:r>
              <a:rPr spc="-55" dirty="0"/>
              <a:t> </a:t>
            </a:r>
            <a:r>
              <a:rPr dirty="0"/>
              <a:t>are</a:t>
            </a:r>
            <a:r>
              <a:rPr spc="-65" dirty="0"/>
              <a:t> </a:t>
            </a:r>
            <a:r>
              <a:rPr dirty="0"/>
              <a:t>placed</a:t>
            </a:r>
            <a:r>
              <a:rPr spc="-60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dirty="0"/>
              <a:t>local</a:t>
            </a:r>
            <a:r>
              <a:rPr spc="-65" dirty="0"/>
              <a:t> </a:t>
            </a:r>
            <a:r>
              <a:rPr spc="-10" dirty="0"/>
              <a:t>memory</a:t>
            </a:r>
          </a:p>
          <a:p>
            <a:pPr marL="697230" lvl="1" indent="-227329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Arrays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quantities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structures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consume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register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register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spilling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Inspect</a:t>
            </a:r>
            <a:r>
              <a:rPr spc="-20" dirty="0"/>
              <a:t> </a:t>
            </a:r>
            <a:r>
              <a:rPr dirty="0"/>
              <a:t>PTX</a:t>
            </a:r>
            <a:r>
              <a:rPr spc="-50" dirty="0"/>
              <a:t> </a:t>
            </a:r>
            <a:r>
              <a:rPr dirty="0"/>
              <a:t>assembly</a:t>
            </a:r>
            <a:r>
              <a:rPr spc="-40" dirty="0"/>
              <a:t> </a:t>
            </a:r>
            <a:r>
              <a:rPr dirty="0"/>
              <a:t>code</a:t>
            </a:r>
            <a:r>
              <a:rPr spc="-40" dirty="0"/>
              <a:t> </a:t>
            </a:r>
            <a:r>
              <a:rPr dirty="0"/>
              <a:t>(compile</a:t>
            </a:r>
            <a:r>
              <a:rPr spc="-35" dirty="0"/>
              <a:t> </a:t>
            </a:r>
            <a:r>
              <a:rPr dirty="0"/>
              <a:t>with</a:t>
            </a:r>
            <a:r>
              <a:rPr spc="-120" dirty="0"/>
              <a:t> </a:t>
            </a:r>
            <a:r>
              <a:rPr sz="2400" spc="-10" dirty="0">
                <a:latin typeface="Courier New"/>
                <a:cs typeface="Courier New"/>
              </a:rPr>
              <a:t>–ptx</a:t>
            </a:r>
            <a:r>
              <a:rPr spc="-10" dirty="0"/>
              <a:t>)</a:t>
            </a:r>
            <a:endParaRPr sz="2400">
              <a:latin typeface="Courier New"/>
              <a:cs typeface="Courier New"/>
            </a:endParaRPr>
          </a:p>
          <a:p>
            <a:pPr marL="697230" lvl="1" indent="-227329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ld.local</a:t>
            </a:r>
            <a:r>
              <a:rPr sz="2000" spc="-66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st.local</a:t>
            </a:r>
            <a:r>
              <a:rPr sz="2000" spc="-66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alibri"/>
                <a:cs typeface="Calibri"/>
              </a:rPr>
              <a:t>mnemonic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Device</a:t>
            </a:r>
            <a:r>
              <a:rPr spc="-55" dirty="0"/>
              <a:t> </a:t>
            </a:r>
            <a:r>
              <a:rPr dirty="0"/>
              <a:t>Memory</a:t>
            </a:r>
            <a:r>
              <a:rPr spc="-7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8768715" cy="29845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allocated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cudaMalloc()</a:t>
            </a: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Freed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cudaFree()</a:t>
            </a: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transfer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host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cudaMemcpy()</a:t>
            </a: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  <a:tab pos="3612515" algn="l"/>
              </a:tabLst>
            </a:pPr>
            <a:r>
              <a:rPr sz="2800" dirty="0">
                <a:latin typeface="Calibri"/>
                <a:cs typeface="Calibri"/>
              </a:rPr>
              <a:t>Initialize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000" spc="-10" dirty="0">
                <a:latin typeface="Courier New"/>
                <a:cs typeface="Courier New"/>
              </a:rPr>
              <a:t>cudaMemset()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55"/>
              </a:spcBef>
              <a:buFont typeface="Arial MT"/>
              <a:buChar char="•"/>
            </a:pPr>
            <a:endParaRPr sz="28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asynchronous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versions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GPU </a:t>
            </a:r>
            <a:r>
              <a:rPr spc="-10" dirty="0"/>
              <a:t>Caches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340340" cy="425196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L1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L2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2.x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higher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35" dirty="0">
                <a:latin typeface="Calibri"/>
                <a:cs typeface="Calibri"/>
              </a:rPr>
              <a:t>Texture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L1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SM</a:t>
            </a:r>
            <a:endParaRPr sz="2800">
              <a:latin typeface="Calibri"/>
              <a:cs typeface="Calibri"/>
            </a:endParaRPr>
          </a:p>
          <a:p>
            <a:pPr marL="697230" marR="504825" lvl="1" indent="-227329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partitioned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unified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	</a:t>
            </a:r>
            <a:r>
              <a:rPr sz="2400" dirty="0">
                <a:latin typeface="Calibri"/>
                <a:cs typeface="Calibri"/>
              </a:rPr>
              <a:t>configured,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L1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cache</a:t>
            </a:r>
            <a:endParaRPr sz="24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0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configured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48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16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KB 	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48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L1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KB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L1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16-</a:t>
            </a:r>
            <a:r>
              <a:rPr sz="2400" dirty="0">
                <a:latin typeface="Calibri"/>
                <a:cs typeface="Calibri"/>
              </a:rPr>
              <a:t>48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KB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L2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SMs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L1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128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Fermi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onward,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L2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32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CPU</a:t>
            </a:r>
            <a:r>
              <a:rPr spc="-30" dirty="0"/>
              <a:t> </a:t>
            </a:r>
            <a:r>
              <a:rPr dirty="0"/>
              <a:t>Caches</a:t>
            </a:r>
            <a:r>
              <a:rPr spc="-10" dirty="0"/>
              <a:t> </a:t>
            </a:r>
            <a:r>
              <a:rPr dirty="0"/>
              <a:t>vs</a:t>
            </a:r>
            <a:r>
              <a:rPr spc="-10" dirty="0"/>
              <a:t> </a:t>
            </a:r>
            <a:r>
              <a:rPr dirty="0"/>
              <a:t>GPU</a:t>
            </a:r>
            <a:r>
              <a:rPr spc="-5" dirty="0"/>
              <a:t> </a:t>
            </a:r>
            <a:r>
              <a:rPr spc="-10" dirty="0"/>
              <a:t>caches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724" y="1680972"/>
            <a:ext cx="5157470" cy="8248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17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2400" b="1" spc="-25" dirty="0">
                <a:latin typeface="Calibri"/>
                <a:cs typeface="Calibri"/>
              </a:rPr>
              <a:t>CPU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2473198"/>
            <a:ext cx="4826000" cy="23983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76835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automatically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	</a:t>
            </a:r>
            <a:r>
              <a:rPr sz="2800" spc="-10" dirty="0">
                <a:latin typeface="Calibri"/>
                <a:cs typeface="Calibri"/>
              </a:rPr>
              <a:t>hardware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caches</a:t>
            </a:r>
            <a:endParaRPr sz="2800">
              <a:latin typeface="Calibri"/>
              <a:cs typeface="Calibri"/>
            </a:endParaRPr>
          </a:p>
          <a:p>
            <a:pPr marL="696595" marR="5080" lvl="1" indent="-227329">
              <a:lnSpc>
                <a:spcPct val="90100"/>
              </a:lnSpc>
              <a:spcBef>
                <a:spcPts val="489"/>
              </a:spcBef>
              <a:buFont typeface="Arial MT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Association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	</a:t>
            </a: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 	</a:t>
            </a:r>
            <a:r>
              <a:rPr sz="2400" spc="-10" dirty="0">
                <a:latin typeface="Calibri"/>
                <a:cs typeface="Calibri"/>
              </a:rPr>
              <a:t>exposed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Caches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coherent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1680972"/>
            <a:ext cx="5183505" cy="824865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917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2400" b="1" spc="-25" dirty="0">
                <a:latin typeface="Calibri"/>
                <a:cs typeface="Calibri"/>
              </a:rPr>
              <a:t>GPU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2473198"/>
            <a:ext cx="4826000" cy="27825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418465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movement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be 	orchestrated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programmer</a:t>
            </a:r>
            <a:endParaRPr sz="2800">
              <a:latin typeface="Calibri"/>
              <a:cs typeface="Calibri"/>
            </a:endParaRPr>
          </a:p>
          <a:p>
            <a:pPr marL="697230" marR="5080" lvl="1" indent="-227329">
              <a:lnSpc>
                <a:spcPct val="90100"/>
              </a:lnSpc>
              <a:spcBef>
                <a:spcPts val="48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Association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	</a:t>
            </a:r>
            <a:r>
              <a:rPr sz="2400" spc="-10" dirty="0">
                <a:latin typeface="Calibri"/>
                <a:cs typeface="Calibri"/>
              </a:rPr>
              <a:t>storage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exposed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	</a:t>
            </a:r>
            <a:r>
              <a:rPr sz="2400" spc="-10" dirty="0">
                <a:latin typeface="Calibri"/>
                <a:cs typeface="Calibri"/>
              </a:rPr>
              <a:t>programming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240029" marR="579120" indent="-227329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L1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coherent,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L2 	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coherent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Compare</a:t>
            </a:r>
            <a:r>
              <a:rPr spc="-55" dirty="0"/>
              <a:t> </a:t>
            </a:r>
            <a:r>
              <a:rPr dirty="0"/>
              <a:t>GPU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CPU</a:t>
            </a:r>
            <a:r>
              <a:rPr spc="-35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259695" cy="40798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19304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Aims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reduce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latency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increasingly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complex 	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hierarchy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I7-</a:t>
            </a:r>
            <a:r>
              <a:rPr sz="2400" dirty="0">
                <a:latin typeface="Calibri"/>
                <a:cs typeface="Calibri"/>
              </a:rPr>
              <a:t>920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MB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L3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almost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30%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chip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Larger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structures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physical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processor</a:t>
            </a:r>
            <a:endParaRPr sz="2400">
              <a:latin typeface="Calibri"/>
              <a:cs typeface="Calibri"/>
            </a:endParaRPr>
          </a:p>
          <a:p>
            <a:pPr marL="697230" marR="721995" lvl="1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Implies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expensive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manufacturing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likelihood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	</a:t>
            </a:r>
            <a:r>
              <a:rPr sz="2400" dirty="0">
                <a:latin typeface="Calibri"/>
                <a:cs typeface="Calibri"/>
              </a:rPr>
              <a:t>manufacturing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defects</a:t>
            </a:r>
            <a:endParaRPr sz="2400">
              <a:latin typeface="Calibri"/>
              <a:cs typeface="Calibri"/>
            </a:endParaRPr>
          </a:p>
          <a:p>
            <a:pPr marL="240029" marR="901700" indent="-227329">
              <a:lnSpc>
                <a:spcPts val="302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Effect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larger,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progressively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inefficient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ultimately 	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CPUs</a:t>
            </a:r>
            <a:r>
              <a:rPr spc="-25" dirty="0"/>
              <a:t> </a:t>
            </a:r>
            <a:r>
              <a:rPr dirty="0"/>
              <a:t>vs</a:t>
            </a:r>
            <a:r>
              <a:rPr spc="-20" dirty="0"/>
              <a:t> GPUs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724" y="1680972"/>
            <a:ext cx="5157470" cy="824865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917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sz="2400" b="1" spc="-20" dirty="0">
                <a:latin typeface="Calibri"/>
                <a:cs typeface="Calibri"/>
              </a:rPr>
              <a:t>CPUs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2453385"/>
            <a:ext cx="4877435" cy="335978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0029" marR="50800" indent="-227329">
              <a:lnSpc>
                <a:spcPts val="23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Designed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number 	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potentially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25" dirty="0">
                <a:latin typeface="Calibri"/>
                <a:cs typeface="Calibri"/>
              </a:rPr>
              <a:t>Tasks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unconnected</a:t>
            </a:r>
            <a:endParaRPr sz="2000">
              <a:latin typeface="Calibri"/>
              <a:cs typeface="Calibri"/>
            </a:endParaRPr>
          </a:p>
          <a:p>
            <a:pPr marL="697865" marR="97790" lvl="1" indent="-228600">
              <a:lnSpc>
                <a:spcPct val="80000"/>
              </a:lnSpc>
              <a:spcBef>
                <a:spcPts val="49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Suitable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software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like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240029" marR="367030" indent="-227329">
              <a:lnSpc>
                <a:spcPts val="23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registers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core 	</a:t>
            </a:r>
            <a:r>
              <a:rPr sz="2400" spc="-10" dirty="0">
                <a:latin typeface="Calibri"/>
                <a:cs typeface="Calibri"/>
              </a:rPr>
              <a:t>private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task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160"/>
              </a:lnSpc>
              <a:spcBef>
                <a:spcPts val="5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Context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switch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tasks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697865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expensive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terms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697865" marR="5080" lvl="1" indent="-228600">
              <a:lnSpc>
                <a:spcPts val="1920"/>
              </a:lnSpc>
              <a:spcBef>
                <a:spcPts val="49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Register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saved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memory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restored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1680972"/>
            <a:ext cx="5183505" cy="8248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17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2400" b="1" spc="-20" dirty="0">
                <a:latin typeface="Calibri"/>
                <a:cs typeface="Calibri"/>
              </a:rPr>
              <a:t>GPUs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2473198"/>
            <a:ext cx="4189729" cy="12325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120014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large 	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Suitable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data-</a:t>
            </a:r>
            <a:r>
              <a:rPr sz="2400" spc="-10" dirty="0">
                <a:latin typeface="Calibri"/>
                <a:cs typeface="Calibri"/>
              </a:rPr>
              <a:t>parallelism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CPUs</a:t>
            </a:r>
            <a:r>
              <a:rPr spc="-25" dirty="0"/>
              <a:t> </a:t>
            </a:r>
            <a:r>
              <a:rPr dirty="0"/>
              <a:t>vs</a:t>
            </a:r>
            <a:r>
              <a:rPr spc="-20" dirty="0"/>
              <a:t> GPUs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724" y="1680972"/>
            <a:ext cx="5157470" cy="824865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917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sz="2400" b="1" spc="-20" dirty="0">
                <a:latin typeface="Calibri"/>
                <a:cs typeface="Calibri"/>
              </a:rPr>
              <a:t>CPUs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2473198"/>
            <a:ext cx="4993005" cy="26142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48514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per 	</a:t>
            </a:r>
            <a:r>
              <a:rPr sz="2800" dirty="0">
                <a:latin typeface="Calibri"/>
                <a:cs typeface="Calibri"/>
              </a:rPr>
              <a:t>core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private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task</a:t>
            </a:r>
            <a:endParaRPr sz="2800">
              <a:latin typeface="Calibri"/>
              <a:cs typeface="Calibri"/>
            </a:endParaRPr>
          </a:p>
          <a:p>
            <a:pPr marL="696595" lvl="1" indent="-227329">
              <a:lnSpc>
                <a:spcPts val="2735"/>
              </a:lnSpc>
              <a:spcBef>
                <a:spcPts val="200"/>
              </a:spcBef>
              <a:buFont typeface="Arial MT"/>
              <a:buChar char="•"/>
              <a:tabLst>
                <a:tab pos="696595" algn="l"/>
              </a:tabLst>
            </a:pPr>
            <a:r>
              <a:rPr sz="2400" dirty="0">
                <a:latin typeface="Calibri"/>
                <a:cs typeface="Calibri"/>
              </a:rPr>
              <a:t>Context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switch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69786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expensive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696595" marR="5080" lvl="1" indent="-227329">
              <a:lnSpc>
                <a:spcPct val="9000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</a:tabLst>
            </a:pPr>
            <a:r>
              <a:rPr sz="2400" spc="-10" dirty="0">
                <a:latin typeface="Calibri"/>
                <a:cs typeface="Calibri"/>
              </a:rPr>
              <a:t>Register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saved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RAM 	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restored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from 	</a:t>
            </a:r>
            <a:r>
              <a:rPr sz="2400" spc="-25" dirty="0">
                <a:latin typeface="Calibri"/>
                <a:cs typeface="Calibri"/>
              </a:rPr>
              <a:t>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1680972"/>
            <a:ext cx="5183505" cy="8248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17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10"/>
              </a:spcBef>
            </a:pPr>
            <a:r>
              <a:rPr sz="2400" b="1" spc="-20" dirty="0">
                <a:latin typeface="Calibri"/>
                <a:cs typeface="Calibri"/>
              </a:rPr>
              <a:t>GPUs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2473198"/>
            <a:ext cx="4929505" cy="26142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27305" indent="-227329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but 	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banks</a:t>
            </a:r>
            <a:endParaRPr sz="2800">
              <a:latin typeface="Calibri"/>
              <a:cs typeface="Calibri"/>
            </a:endParaRPr>
          </a:p>
          <a:p>
            <a:pPr marL="697230" marR="5080" lvl="1" indent="-227329" algn="just">
              <a:lnSpc>
                <a:spcPct val="90100"/>
              </a:lnSpc>
              <a:spcBef>
                <a:spcPts val="48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context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switch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involves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setting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	</a:t>
            </a:r>
            <a:r>
              <a:rPr sz="2400" dirty="0">
                <a:latin typeface="Calibri"/>
                <a:cs typeface="Calibri"/>
              </a:rPr>
              <a:t>bank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switch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out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registers</a:t>
            </a:r>
            <a:endParaRPr sz="2400">
              <a:latin typeface="Calibri"/>
              <a:cs typeface="Calibri"/>
            </a:endParaRPr>
          </a:p>
          <a:p>
            <a:pPr marL="697230" lvl="1" indent="-227329" algn="just">
              <a:lnSpc>
                <a:spcPts val="2735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magnitude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faster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698500" algn="just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Advantages</a:t>
            </a:r>
            <a:r>
              <a:rPr spc="-10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spc="-25" dirty="0"/>
              <a:t>GPU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4996180" cy="38150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312420" indent="-228600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Performance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Xeon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8180M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Titan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(based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peak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values)</a:t>
            </a:r>
            <a:endParaRPr sz="2600">
              <a:latin typeface="Calibri"/>
              <a:cs typeface="Calibri"/>
            </a:endParaRPr>
          </a:p>
          <a:p>
            <a:pPr marL="698500" marR="5080" lvl="1" indent="-228600">
              <a:lnSpc>
                <a:spcPts val="2380"/>
              </a:lnSpc>
              <a:spcBef>
                <a:spcPts val="509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3.4x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operations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executed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per </a:t>
            </a:r>
            <a:r>
              <a:rPr sz="2200" spc="-10" dirty="0">
                <a:latin typeface="Calibri"/>
                <a:cs typeface="Calibri"/>
              </a:rPr>
              <a:t>second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Main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memory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bandwidth</a:t>
            </a:r>
            <a:endParaRPr sz="2600">
              <a:latin typeface="Calibri"/>
              <a:cs typeface="Calibri"/>
            </a:endParaRPr>
          </a:p>
          <a:p>
            <a:pPr marL="698500" marR="370840" lvl="1" indent="-228600">
              <a:lnSpc>
                <a:spcPts val="2380"/>
              </a:lnSpc>
              <a:spcBef>
                <a:spcPts val="555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5.5x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bytes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transferred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per </a:t>
            </a:r>
            <a:r>
              <a:rPr sz="2200" spc="-10" dirty="0">
                <a:latin typeface="Calibri"/>
                <a:cs typeface="Calibri"/>
              </a:rPr>
              <a:t>second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Cost-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energy-efficiency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15x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much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performance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dollar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2.8x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much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performance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watt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798066"/>
            <a:ext cx="4451985" cy="24091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GPU’s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higher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performance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energy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efficiency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due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to </a:t>
            </a:r>
            <a:r>
              <a:rPr sz="2600" spc="-10" dirty="0">
                <a:latin typeface="Calibri"/>
                <a:cs typeface="Calibri"/>
              </a:rPr>
              <a:t>different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allocation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chip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area</a:t>
            </a:r>
            <a:endParaRPr sz="2600">
              <a:latin typeface="Calibri"/>
              <a:cs typeface="Calibri"/>
            </a:endParaRPr>
          </a:p>
          <a:p>
            <a:pPr marL="698500" marR="41275" lvl="1" indent="-228600">
              <a:lnSpc>
                <a:spcPct val="90000"/>
              </a:lnSpc>
              <a:spcBef>
                <a:spcPts val="520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High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degree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SIMD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parallelism, </a:t>
            </a:r>
            <a:r>
              <a:rPr sz="2200" dirty="0">
                <a:latin typeface="Calibri"/>
                <a:cs typeface="Calibri"/>
              </a:rPr>
              <a:t>simple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in-</a:t>
            </a:r>
            <a:r>
              <a:rPr sz="2200" dirty="0">
                <a:latin typeface="Calibri"/>
                <a:cs typeface="Calibri"/>
              </a:rPr>
              <a:t>order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cores,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less </a:t>
            </a:r>
            <a:r>
              <a:rPr sz="2200" spc="-10" dirty="0">
                <a:latin typeface="Calibri"/>
                <a:cs typeface="Calibri"/>
              </a:rPr>
              <a:t>control/sync.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logic,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less </a:t>
            </a:r>
            <a:r>
              <a:rPr sz="2200" spc="-10" dirty="0">
                <a:latin typeface="Calibri"/>
                <a:cs typeface="Calibri"/>
              </a:rPr>
              <a:t>cache/scratchpad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capacity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132" y="365759"/>
            <a:ext cx="1709092" cy="9877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580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GPU</a:t>
            </a:r>
            <a:r>
              <a:rPr spc="-10" dirty="0"/>
              <a:t> Disadvantages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7305040" cy="364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Clearly,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227329" marR="289560" indent="-227329" algn="r">
              <a:lnSpc>
                <a:spcPct val="100000"/>
              </a:lnSpc>
              <a:spcBef>
                <a:spcPts val="3110"/>
              </a:spcBef>
              <a:buFont typeface="Arial MT"/>
              <a:buChar char="•"/>
              <a:tabLst>
                <a:tab pos="2273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fast</a:t>
            </a:r>
            <a:endParaRPr sz="2800">
              <a:latin typeface="Calibri"/>
              <a:cs typeface="Calibri"/>
            </a:endParaRPr>
          </a:p>
          <a:p>
            <a:pPr marL="227329" marR="205740" lvl="1" indent="-227329" algn="r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227329" algn="l"/>
              </a:tabLst>
            </a:pPr>
            <a:r>
              <a:rPr sz="2400" dirty="0">
                <a:latin typeface="Calibri"/>
                <a:cs typeface="Calibri"/>
              </a:rPr>
              <a:t>SIMD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parallelism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suited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parallelism,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reuse,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28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harder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tune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CPUs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Mostly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Fewer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tools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libraries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exist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9653" y="373788"/>
            <a:ext cx="1598511" cy="924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1594"/>
            <a:ext cx="3930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GPU</a:t>
            </a:r>
            <a:r>
              <a:rPr spc="-10" dirty="0"/>
              <a:t> 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25862"/>
            <a:ext cx="10187940" cy="263080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consist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Streaming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Multiprocessors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(SMs)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4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NVIDIA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streaming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multiprocessors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units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SMs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Streaming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Processors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(SPs)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(PEs)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contains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FPUs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thought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multi-</a:t>
            </a:r>
            <a:r>
              <a:rPr sz="2800" dirty="0">
                <a:latin typeface="Calibri"/>
                <a:cs typeface="Calibri"/>
              </a:rPr>
              <a:t>multicore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6905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3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3" y="362280"/>
                </a:lnTo>
                <a:lnTo>
                  <a:pt x="28193" y="349580"/>
                </a:lnTo>
                <a:close/>
              </a:path>
              <a:path w="76200" h="426085">
                <a:moveTo>
                  <a:pt x="48006" y="63500"/>
                </a:moveTo>
                <a:lnTo>
                  <a:pt x="28193" y="63500"/>
                </a:lnTo>
                <a:lnTo>
                  <a:pt x="28193" y="362280"/>
                </a:lnTo>
                <a:lnTo>
                  <a:pt x="48006" y="362280"/>
                </a:lnTo>
                <a:lnTo>
                  <a:pt x="48006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6" y="349580"/>
                </a:lnTo>
                <a:lnTo>
                  <a:pt x="48006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6083" y="5844540"/>
            <a:ext cx="7853680" cy="26543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0"/>
              </a:spcBef>
              <a:tabLst>
                <a:tab pos="3376929" algn="l"/>
              </a:tabLst>
            </a:pPr>
            <a:r>
              <a:rPr sz="800" dirty="0">
                <a:solidFill>
                  <a:srgbClr val="7E7E7E"/>
                </a:solidFill>
                <a:latin typeface="Calibri"/>
                <a:cs typeface="Calibri"/>
              </a:rPr>
              <a:t>Adapted</a:t>
            </a:r>
            <a:r>
              <a:rPr sz="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7E7E7E"/>
                </a:solidFill>
                <a:latin typeface="Calibri"/>
                <a:cs typeface="Calibri"/>
              </a:rPr>
              <a:t>from</a:t>
            </a:r>
            <a:r>
              <a:rPr sz="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7E7E7E"/>
                </a:solidFill>
                <a:latin typeface="Calibri"/>
                <a:cs typeface="Calibri"/>
              </a:rPr>
              <a:t>NVIDIA</a:t>
            </a:r>
            <a:r>
              <a:rPr sz="800" dirty="0">
                <a:solidFill>
                  <a:srgbClr val="7E7E7E"/>
                </a:solidFill>
                <a:latin typeface="Calibri"/>
                <a:cs typeface="Calibri"/>
              </a:rPr>
              <a:t>	</a:t>
            </a:r>
            <a:r>
              <a:rPr sz="1800" b="1" baseline="4629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800" b="1" spc="-37" baseline="46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baseline="4629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 baseline="4629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96083" y="4034028"/>
            <a:ext cx="916305" cy="1323340"/>
            <a:chOff x="2196083" y="4034028"/>
            <a:chExt cx="916305" cy="1323340"/>
          </a:xfrm>
        </p:grpSpPr>
        <p:sp>
          <p:nvSpPr>
            <p:cNvPr id="7" name="object 7"/>
            <p:cNvSpPr/>
            <p:nvPr/>
          </p:nvSpPr>
          <p:spPr>
            <a:xfrm>
              <a:off x="2196083" y="4034028"/>
              <a:ext cx="916305" cy="1323340"/>
            </a:xfrm>
            <a:custGeom>
              <a:avLst/>
              <a:gdLst/>
              <a:ahLst/>
              <a:cxnLst/>
              <a:rect l="l" t="t" r="r" b="b"/>
              <a:pathLst>
                <a:path w="916305" h="1323339">
                  <a:moveTo>
                    <a:pt x="915924" y="0"/>
                  </a:moveTo>
                  <a:lnTo>
                    <a:pt x="0" y="0"/>
                  </a:lnTo>
                  <a:lnTo>
                    <a:pt x="0" y="1322832"/>
                  </a:lnTo>
                  <a:lnTo>
                    <a:pt x="915924" y="1322832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2659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89" h="784860">
                  <a:moveTo>
                    <a:pt x="402336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6" y="78486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0759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80" h="149860">
                  <a:moveTo>
                    <a:pt x="144780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80" y="149352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0759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80" h="149860">
                  <a:moveTo>
                    <a:pt x="0" y="149352"/>
                  </a:moveTo>
                  <a:lnTo>
                    <a:pt x="144780" y="149352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52115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4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4" y="149352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2115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4" y="149352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0759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144780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80" y="150876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0759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0" y="150876"/>
                  </a:moveTo>
                  <a:lnTo>
                    <a:pt x="144780" y="150876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52115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4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4" y="150876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2115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4" y="150876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0759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144780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80" y="150876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70759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0" y="150876"/>
                  </a:moveTo>
                  <a:lnTo>
                    <a:pt x="144780" y="150876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52115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4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4" y="150876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2115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4" y="150876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70759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14478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4780" y="150875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70759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80" h="151129">
                  <a:moveTo>
                    <a:pt x="0" y="150875"/>
                  </a:moveTo>
                  <a:lnTo>
                    <a:pt x="144780" y="150875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2115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4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4" y="150875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2115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5"/>
                  </a:moveTo>
                  <a:lnTo>
                    <a:pt x="146304" y="150875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11196" y="4110240"/>
              <a:ext cx="327660" cy="524510"/>
            </a:xfrm>
            <a:custGeom>
              <a:avLst/>
              <a:gdLst/>
              <a:ahLst/>
              <a:cxnLst/>
              <a:rect l="l" t="t" r="r" b="b"/>
              <a:pathLst>
                <a:path w="327660" h="524510">
                  <a:moveTo>
                    <a:pt x="144780" y="373367"/>
                  </a:moveTo>
                  <a:lnTo>
                    <a:pt x="0" y="373367"/>
                  </a:lnTo>
                  <a:lnTo>
                    <a:pt x="0" y="524243"/>
                  </a:lnTo>
                  <a:lnTo>
                    <a:pt x="144780" y="524243"/>
                  </a:lnTo>
                  <a:lnTo>
                    <a:pt x="144780" y="373367"/>
                  </a:lnTo>
                  <a:close/>
                </a:path>
                <a:path w="327660" h="524510">
                  <a:moveTo>
                    <a:pt x="144780" y="185915"/>
                  </a:moveTo>
                  <a:lnTo>
                    <a:pt x="0" y="185915"/>
                  </a:lnTo>
                  <a:lnTo>
                    <a:pt x="0" y="336791"/>
                  </a:lnTo>
                  <a:lnTo>
                    <a:pt x="144780" y="336791"/>
                  </a:lnTo>
                  <a:lnTo>
                    <a:pt x="144780" y="185915"/>
                  </a:lnTo>
                  <a:close/>
                </a:path>
                <a:path w="327660" h="524510">
                  <a:moveTo>
                    <a:pt x="144780" y="0"/>
                  </a:moveTo>
                  <a:lnTo>
                    <a:pt x="0" y="0"/>
                  </a:lnTo>
                  <a:lnTo>
                    <a:pt x="0" y="149339"/>
                  </a:lnTo>
                  <a:lnTo>
                    <a:pt x="144780" y="149339"/>
                  </a:lnTo>
                  <a:lnTo>
                    <a:pt x="144780" y="0"/>
                  </a:lnTo>
                  <a:close/>
                </a:path>
                <a:path w="327660" h="524510">
                  <a:moveTo>
                    <a:pt x="327660" y="373367"/>
                  </a:moveTo>
                  <a:lnTo>
                    <a:pt x="181356" y="373367"/>
                  </a:lnTo>
                  <a:lnTo>
                    <a:pt x="181356" y="524243"/>
                  </a:lnTo>
                  <a:lnTo>
                    <a:pt x="327660" y="524243"/>
                  </a:lnTo>
                  <a:lnTo>
                    <a:pt x="327660" y="373367"/>
                  </a:lnTo>
                  <a:close/>
                </a:path>
                <a:path w="327660" h="524510">
                  <a:moveTo>
                    <a:pt x="327660" y="185915"/>
                  </a:moveTo>
                  <a:lnTo>
                    <a:pt x="181356" y="185915"/>
                  </a:lnTo>
                  <a:lnTo>
                    <a:pt x="181356" y="336791"/>
                  </a:lnTo>
                  <a:lnTo>
                    <a:pt x="327660" y="336791"/>
                  </a:lnTo>
                  <a:lnTo>
                    <a:pt x="327660" y="185915"/>
                  </a:lnTo>
                  <a:close/>
                </a:path>
                <a:path w="327660" h="524510">
                  <a:moveTo>
                    <a:pt x="327660" y="0"/>
                  </a:moveTo>
                  <a:lnTo>
                    <a:pt x="181356" y="0"/>
                  </a:lnTo>
                  <a:lnTo>
                    <a:pt x="181356" y="149339"/>
                  </a:lnTo>
                  <a:lnTo>
                    <a:pt x="327660" y="149339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92551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4" y="150876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1196" y="4671060"/>
              <a:ext cx="327660" cy="151130"/>
            </a:xfrm>
            <a:custGeom>
              <a:avLst/>
              <a:gdLst/>
              <a:ahLst/>
              <a:cxnLst/>
              <a:rect l="l" t="t" r="r" b="b"/>
              <a:pathLst>
                <a:path w="327660" h="151129">
                  <a:moveTo>
                    <a:pt x="144780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80" y="150876"/>
                  </a:lnTo>
                  <a:lnTo>
                    <a:pt x="144780" y="0"/>
                  </a:lnTo>
                  <a:close/>
                </a:path>
                <a:path w="327660" h="151129">
                  <a:moveTo>
                    <a:pt x="327660" y="0"/>
                  </a:moveTo>
                  <a:lnTo>
                    <a:pt x="181356" y="0"/>
                  </a:lnTo>
                  <a:lnTo>
                    <a:pt x="181356" y="150876"/>
                  </a:lnTo>
                  <a:lnTo>
                    <a:pt x="327660" y="150876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244595" y="4110228"/>
            <a:ext cx="337185" cy="711835"/>
            <a:chOff x="3244595" y="4110228"/>
            <a:chExt cx="337185" cy="711835"/>
          </a:xfrm>
        </p:grpSpPr>
        <p:sp>
          <p:nvSpPr>
            <p:cNvPr id="29" name="object 29"/>
            <p:cNvSpPr/>
            <p:nvPr/>
          </p:nvSpPr>
          <p:spPr>
            <a:xfrm>
              <a:off x="3249168" y="4110240"/>
              <a:ext cx="327660" cy="524510"/>
            </a:xfrm>
            <a:custGeom>
              <a:avLst/>
              <a:gdLst/>
              <a:ahLst/>
              <a:cxnLst/>
              <a:rect l="l" t="t" r="r" b="b"/>
              <a:pathLst>
                <a:path w="327660" h="524510">
                  <a:moveTo>
                    <a:pt x="144780" y="373367"/>
                  </a:moveTo>
                  <a:lnTo>
                    <a:pt x="0" y="373367"/>
                  </a:lnTo>
                  <a:lnTo>
                    <a:pt x="0" y="524243"/>
                  </a:lnTo>
                  <a:lnTo>
                    <a:pt x="144780" y="524243"/>
                  </a:lnTo>
                  <a:lnTo>
                    <a:pt x="144780" y="373367"/>
                  </a:lnTo>
                  <a:close/>
                </a:path>
                <a:path w="327660" h="524510">
                  <a:moveTo>
                    <a:pt x="144780" y="185915"/>
                  </a:moveTo>
                  <a:lnTo>
                    <a:pt x="0" y="185915"/>
                  </a:lnTo>
                  <a:lnTo>
                    <a:pt x="0" y="336791"/>
                  </a:lnTo>
                  <a:lnTo>
                    <a:pt x="144780" y="336791"/>
                  </a:lnTo>
                  <a:lnTo>
                    <a:pt x="144780" y="185915"/>
                  </a:lnTo>
                  <a:close/>
                </a:path>
                <a:path w="327660" h="524510">
                  <a:moveTo>
                    <a:pt x="144780" y="0"/>
                  </a:moveTo>
                  <a:lnTo>
                    <a:pt x="0" y="0"/>
                  </a:lnTo>
                  <a:lnTo>
                    <a:pt x="0" y="149339"/>
                  </a:lnTo>
                  <a:lnTo>
                    <a:pt x="144780" y="149339"/>
                  </a:lnTo>
                  <a:lnTo>
                    <a:pt x="144780" y="0"/>
                  </a:lnTo>
                  <a:close/>
                </a:path>
                <a:path w="327660" h="524510">
                  <a:moveTo>
                    <a:pt x="327660" y="185915"/>
                  </a:moveTo>
                  <a:lnTo>
                    <a:pt x="181356" y="185915"/>
                  </a:lnTo>
                  <a:lnTo>
                    <a:pt x="181356" y="336791"/>
                  </a:lnTo>
                  <a:lnTo>
                    <a:pt x="327660" y="336791"/>
                  </a:lnTo>
                  <a:lnTo>
                    <a:pt x="327660" y="185915"/>
                  </a:lnTo>
                  <a:close/>
                </a:path>
                <a:path w="327660" h="524510">
                  <a:moveTo>
                    <a:pt x="327660" y="0"/>
                  </a:moveTo>
                  <a:lnTo>
                    <a:pt x="181356" y="0"/>
                  </a:lnTo>
                  <a:lnTo>
                    <a:pt x="181356" y="149339"/>
                  </a:lnTo>
                  <a:lnTo>
                    <a:pt x="327660" y="149339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9167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80" y="150876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30523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30523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49168" y="4671060"/>
              <a:ext cx="327660" cy="151130"/>
            </a:xfrm>
            <a:custGeom>
              <a:avLst/>
              <a:gdLst/>
              <a:ahLst/>
              <a:cxnLst/>
              <a:rect l="l" t="t" r="r" b="b"/>
              <a:pathLst>
                <a:path w="327660" h="151129">
                  <a:moveTo>
                    <a:pt x="144780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80" y="150876"/>
                  </a:lnTo>
                  <a:lnTo>
                    <a:pt x="144780" y="0"/>
                  </a:lnTo>
                  <a:close/>
                </a:path>
                <a:path w="327660" h="151129">
                  <a:moveTo>
                    <a:pt x="327660" y="0"/>
                  </a:moveTo>
                  <a:lnTo>
                    <a:pt x="181356" y="0"/>
                  </a:lnTo>
                  <a:lnTo>
                    <a:pt x="181356" y="150876"/>
                  </a:lnTo>
                  <a:lnTo>
                    <a:pt x="327660" y="150876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3689604" y="4110240"/>
            <a:ext cx="327660" cy="711835"/>
          </a:xfrm>
          <a:custGeom>
            <a:avLst/>
            <a:gdLst/>
            <a:ahLst/>
            <a:cxnLst/>
            <a:rect l="l" t="t" r="r" b="b"/>
            <a:pathLst>
              <a:path w="327660" h="711835">
                <a:moveTo>
                  <a:pt x="144767" y="560819"/>
                </a:moveTo>
                <a:lnTo>
                  <a:pt x="0" y="560819"/>
                </a:lnTo>
                <a:lnTo>
                  <a:pt x="0" y="711695"/>
                </a:lnTo>
                <a:lnTo>
                  <a:pt x="144767" y="711695"/>
                </a:lnTo>
                <a:lnTo>
                  <a:pt x="144767" y="560819"/>
                </a:lnTo>
                <a:close/>
              </a:path>
              <a:path w="327660" h="711835">
                <a:moveTo>
                  <a:pt x="144767" y="373367"/>
                </a:moveTo>
                <a:lnTo>
                  <a:pt x="0" y="373367"/>
                </a:lnTo>
                <a:lnTo>
                  <a:pt x="0" y="524243"/>
                </a:lnTo>
                <a:lnTo>
                  <a:pt x="144767" y="524243"/>
                </a:lnTo>
                <a:lnTo>
                  <a:pt x="144767" y="373367"/>
                </a:lnTo>
                <a:close/>
              </a:path>
              <a:path w="327660" h="711835">
                <a:moveTo>
                  <a:pt x="144767" y="185915"/>
                </a:moveTo>
                <a:lnTo>
                  <a:pt x="0" y="185915"/>
                </a:lnTo>
                <a:lnTo>
                  <a:pt x="0" y="336791"/>
                </a:lnTo>
                <a:lnTo>
                  <a:pt x="144767" y="336791"/>
                </a:lnTo>
                <a:lnTo>
                  <a:pt x="144767" y="185915"/>
                </a:lnTo>
                <a:close/>
              </a:path>
              <a:path w="327660" h="711835">
                <a:moveTo>
                  <a:pt x="144767" y="0"/>
                </a:moveTo>
                <a:lnTo>
                  <a:pt x="0" y="0"/>
                </a:lnTo>
                <a:lnTo>
                  <a:pt x="0" y="149339"/>
                </a:lnTo>
                <a:lnTo>
                  <a:pt x="144767" y="149339"/>
                </a:lnTo>
                <a:lnTo>
                  <a:pt x="144767" y="0"/>
                </a:lnTo>
                <a:close/>
              </a:path>
              <a:path w="327660" h="711835">
                <a:moveTo>
                  <a:pt x="327660" y="560819"/>
                </a:moveTo>
                <a:lnTo>
                  <a:pt x="181356" y="560819"/>
                </a:lnTo>
                <a:lnTo>
                  <a:pt x="181356" y="711695"/>
                </a:lnTo>
                <a:lnTo>
                  <a:pt x="327660" y="711695"/>
                </a:lnTo>
                <a:lnTo>
                  <a:pt x="327660" y="560819"/>
                </a:lnTo>
                <a:close/>
              </a:path>
              <a:path w="327660" h="711835">
                <a:moveTo>
                  <a:pt x="327660" y="0"/>
                </a:moveTo>
                <a:lnTo>
                  <a:pt x="181356" y="0"/>
                </a:lnTo>
                <a:lnTo>
                  <a:pt x="181356" y="149339"/>
                </a:lnTo>
                <a:lnTo>
                  <a:pt x="327660" y="149339"/>
                </a:lnTo>
                <a:lnTo>
                  <a:pt x="32766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228088" y="4067555"/>
          <a:ext cx="1820543" cy="1283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gridSpan="2"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71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2711195" y="4110228"/>
            <a:ext cx="327660" cy="711835"/>
          </a:xfrm>
          <a:custGeom>
            <a:avLst/>
            <a:gdLst/>
            <a:ahLst/>
            <a:cxnLst/>
            <a:rect l="l" t="t" r="r" b="b"/>
            <a:pathLst>
              <a:path w="327660" h="711835">
                <a:moveTo>
                  <a:pt x="0" y="149352"/>
                </a:moveTo>
                <a:lnTo>
                  <a:pt x="144780" y="149352"/>
                </a:lnTo>
                <a:lnTo>
                  <a:pt x="144780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  <a:path w="327660" h="711835">
                <a:moveTo>
                  <a:pt x="181356" y="149352"/>
                </a:moveTo>
                <a:lnTo>
                  <a:pt x="327660" y="149352"/>
                </a:lnTo>
                <a:lnTo>
                  <a:pt x="327660" y="0"/>
                </a:lnTo>
                <a:lnTo>
                  <a:pt x="181356" y="0"/>
                </a:lnTo>
                <a:lnTo>
                  <a:pt x="181356" y="149352"/>
                </a:lnTo>
                <a:close/>
              </a:path>
              <a:path w="327660" h="711835">
                <a:moveTo>
                  <a:pt x="0" y="336804"/>
                </a:moveTo>
                <a:lnTo>
                  <a:pt x="144780" y="336804"/>
                </a:lnTo>
                <a:lnTo>
                  <a:pt x="144780" y="185928"/>
                </a:lnTo>
                <a:lnTo>
                  <a:pt x="0" y="185928"/>
                </a:lnTo>
                <a:lnTo>
                  <a:pt x="0" y="336804"/>
                </a:lnTo>
                <a:close/>
              </a:path>
              <a:path w="327660" h="711835">
                <a:moveTo>
                  <a:pt x="181356" y="336804"/>
                </a:moveTo>
                <a:lnTo>
                  <a:pt x="327660" y="336804"/>
                </a:lnTo>
                <a:lnTo>
                  <a:pt x="327660" y="185928"/>
                </a:lnTo>
                <a:lnTo>
                  <a:pt x="181356" y="185928"/>
                </a:lnTo>
                <a:lnTo>
                  <a:pt x="181356" y="336804"/>
                </a:lnTo>
                <a:close/>
              </a:path>
              <a:path w="327660" h="711835">
                <a:moveTo>
                  <a:pt x="0" y="524256"/>
                </a:moveTo>
                <a:lnTo>
                  <a:pt x="144780" y="524256"/>
                </a:lnTo>
                <a:lnTo>
                  <a:pt x="144780" y="373380"/>
                </a:lnTo>
                <a:lnTo>
                  <a:pt x="0" y="373380"/>
                </a:lnTo>
                <a:lnTo>
                  <a:pt x="0" y="524256"/>
                </a:lnTo>
                <a:close/>
              </a:path>
              <a:path w="327660" h="711835">
                <a:moveTo>
                  <a:pt x="0" y="711708"/>
                </a:moveTo>
                <a:lnTo>
                  <a:pt x="144780" y="711708"/>
                </a:lnTo>
                <a:lnTo>
                  <a:pt x="144780" y="560832"/>
                </a:lnTo>
                <a:lnTo>
                  <a:pt x="0" y="560832"/>
                </a:lnTo>
                <a:lnTo>
                  <a:pt x="0" y="711708"/>
                </a:lnTo>
                <a:close/>
              </a:path>
              <a:path w="327660" h="711835">
                <a:moveTo>
                  <a:pt x="181356" y="711708"/>
                </a:moveTo>
                <a:lnTo>
                  <a:pt x="327660" y="711708"/>
                </a:lnTo>
                <a:lnTo>
                  <a:pt x="327660" y="560832"/>
                </a:lnTo>
                <a:lnTo>
                  <a:pt x="181356" y="560832"/>
                </a:lnTo>
                <a:lnTo>
                  <a:pt x="181356" y="711708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49167" y="4110228"/>
            <a:ext cx="327660" cy="337185"/>
          </a:xfrm>
          <a:custGeom>
            <a:avLst/>
            <a:gdLst/>
            <a:ahLst/>
            <a:cxnLst/>
            <a:rect l="l" t="t" r="r" b="b"/>
            <a:pathLst>
              <a:path w="327660" h="337185">
                <a:moveTo>
                  <a:pt x="0" y="149352"/>
                </a:moveTo>
                <a:lnTo>
                  <a:pt x="144780" y="149352"/>
                </a:lnTo>
                <a:lnTo>
                  <a:pt x="144780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  <a:path w="327660" h="337185">
                <a:moveTo>
                  <a:pt x="181356" y="149352"/>
                </a:moveTo>
                <a:lnTo>
                  <a:pt x="327659" y="149352"/>
                </a:lnTo>
                <a:lnTo>
                  <a:pt x="327659" y="0"/>
                </a:lnTo>
                <a:lnTo>
                  <a:pt x="181356" y="0"/>
                </a:lnTo>
                <a:lnTo>
                  <a:pt x="181356" y="149352"/>
                </a:lnTo>
                <a:close/>
              </a:path>
              <a:path w="327660" h="337185">
                <a:moveTo>
                  <a:pt x="0" y="336804"/>
                </a:moveTo>
                <a:lnTo>
                  <a:pt x="144780" y="336804"/>
                </a:lnTo>
                <a:lnTo>
                  <a:pt x="144780" y="185928"/>
                </a:lnTo>
                <a:lnTo>
                  <a:pt x="0" y="185928"/>
                </a:lnTo>
                <a:lnTo>
                  <a:pt x="0" y="336804"/>
                </a:lnTo>
                <a:close/>
              </a:path>
              <a:path w="327660" h="337185">
                <a:moveTo>
                  <a:pt x="181356" y="336804"/>
                </a:moveTo>
                <a:lnTo>
                  <a:pt x="327659" y="336804"/>
                </a:lnTo>
                <a:lnTo>
                  <a:pt x="327659" y="185928"/>
                </a:lnTo>
                <a:lnTo>
                  <a:pt x="181356" y="185928"/>
                </a:lnTo>
                <a:lnTo>
                  <a:pt x="181356" y="33680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49167" y="4671059"/>
            <a:ext cx="327660" cy="151130"/>
          </a:xfrm>
          <a:custGeom>
            <a:avLst/>
            <a:gdLst/>
            <a:ahLst/>
            <a:cxnLst/>
            <a:rect l="l" t="t" r="r" b="b"/>
            <a:pathLst>
              <a:path w="327660" h="151129">
                <a:moveTo>
                  <a:pt x="0" y="150875"/>
                </a:moveTo>
                <a:lnTo>
                  <a:pt x="144780" y="150875"/>
                </a:lnTo>
                <a:lnTo>
                  <a:pt x="14478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  <a:path w="327660" h="151129">
                <a:moveTo>
                  <a:pt x="181356" y="150875"/>
                </a:moveTo>
                <a:lnTo>
                  <a:pt x="327659" y="150875"/>
                </a:lnTo>
                <a:lnTo>
                  <a:pt x="327659" y="0"/>
                </a:lnTo>
                <a:lnTo>
                  <a:pt x="181356" y="0"/>
                </a:lnTo>
                <a:lnTo>
                  <a:pt x="181356" y="15087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9603" y="4110228"/>
            <a:ext cx="327660" cy="711835"/>
          </a:xfrm>
          <a:custGeom>
            <a:avLst/>
            <a:gdLst/>
            <a:ahLst/>
            <a:cxnLst/>
            <a:rect l="l" t="t" r="r" b="b"/>
            <a:pathLst>
              <a:path w="327660" h="711835">
                <a:moveTo>
                  <a:pt x="0" y="149352"/>
                </a:moveTo>
                <a:lnTo>
                  <a:pt x="144779" y="149352"/>
                </a:lnTo>
                <a:lnTo>
                  <a:pt x="144779" y="0"/>
                </a:lnTo>
                <a:lnTo>
                  <a:pt x="0" y="0"/>
                </a:lnTo>
                <a:lnTo>
                  <a:pt x="0" y="149352"/>
                </a:lnTo>
                <a:close/>
              </a:path>
              <a:path w="327660" h="711835">
                <a:moveTo>
                  <a:pt x="181356" y="149352"/>
                </a:moveTo>
                <a:lnTo>
                  <a:pt x="327660" y="149352"/>
                </a:lnTo>
                <a:lnTo>
                  <a:pt x="327660" y="0"/>
                </a:lnTo>
                <a:lnTo>
                  <a:pt x="181356" y="0"/>
                </a:lnTo>
                <a:lnTo>
                  <a:pt x="181356" y="149352"/>
                </a:lnTo>
                <a:close/>
              </a:path>
              <a:path w="327660" h="711835">
                <a:moveTo>
                  <a:pt x="0" y="336804"/>
                </a:moveTo>
                <a:lnTo>
                  <a:pt x="144779" y="336804"/>
                </a:lnTo>
                <a:lnTo>
                  <a:pt x="144779" y="185928"/>
                </a:lnTo>
                <a:lnTo>
                  <a:pt x="0" y="185928"/>
                </a:lnTo>
                <a:lnTo>
                  <a:pt x="0" y="336804"/>
                </a:lnTo>
                <a:close/>
              </a:path>
              <a:path w="327660" h="711835">
                <a:moveTo>
                  <a:pt x="0" y="524256"/>
                </a:moveTo>
                <a:lnTo>
                  <a:pt x="144779" y="524256"/>
                </a:lnTo>
                <a:lnTo>
                  <a:pt x="144779" y="373380"/>
                </a:lnTo>
                <a:lnTo>
                  <a:pt x="0" y="373380"/>
                </a:lnTo>
                <a:lnTo>
                  <a:pt x="0" y="524256"/>
                </a:lnTo>
                <a:close/>
              </a:path>
              <a:path w="327660" h="711835">
                <a:moveTo>
                  <a:pt x="0" y="711708"/>
                </a:moveTo>
                <a:lnTo>
                  <a:pt x="144779" y="711708"/>
                </a:lnTo>
                <a:lnTo>
                  <a:pt x="144779" y="560832"/>
                </a:lnTo>
                <a:lnTo>
                  <a:pt x="0" y="560832"/>
                </a:lnTo>
                <a:lnTo>
                  <a:pt x="0" y="711708"/>
                </a:lnTo>
                <a:close/>
              </a:path>
              <a:path w="327660" h="711835">
                <a:moveTo>
                  <a:pt x="181356" y="711708"/>
                </a:moveTo>
                <a:lnTo>
                  <a:pt x="327660" y="711708"/>
                </a:lnTo>
                <a:lnTo>
                  <a:pt x="327660" y="560832"/>
                </a:lnTo>
                <a:lnTo>
                  <a:pt x="181356" y="560832"/>
                </a:lnTo>
                <a:lnTo>
                  <a:pt x="181356" y="711708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4172711" y="4035552"/>
            <a:ext cx="916305" cy="1321435"/>
            <a:chOff x="4172711" y="4035552"/>
            <a:chExt cx="916305" cy="1321435"/>
          </a:xfrm>
        </p:grpSpPr>
        <p:sp>
          <p:nvSpPr>
            <p:cNvPr id="41" name="object 41"/>
            <p:cNvSpPr/>
            <p:nvPr/>
          </p:nvSpPr>
          <p:spPr>
            <a:xfrm>
              <a:off x="4172711" y="4035552"/>
              <a:ext cx="916305" cy="1321435"/>
            </a:xfrm>
            <a:custGeom>
              <a:avLst/>
              <a:gdLst/>
              <a:ahLst/>
              <a:cxnLst/>
              <a:rect l="l" t="t" r="r" b="b"/>
              <a:pathLst>
                <a:path w="916304" h="1321435">
                  <a:moveTo>
                    <a:pt x="915924" y="0"/>
                  </a:moveTo>
                  <a:lnTo>
                    <a:pt x="0" y="0"/>
                  </a:lnTo>
                  <a:lnTo>
                    <a:pt x="0" y="1321308"/>
                  </a:lnTo>
                  <a:lnTo>
                    <a:pt x="915924" y="1321308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09287" y="4073652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89" h="784860">
                  <a:moveTo>
                    <a:pt x="402336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6" y="78486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09287" y="4073652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89" h="784860">
                  <a:moveTo>
                    <a:pt x="0" y="784860"/>
                  </a:moveTo>
                  <a:lnTo>
                    <a:pt x="402336" y="784860"/>
                  </a:lnTo>
                  <a:lnTo>
                    <a:pt x="402336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47387" y="4111752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47387" y="4111752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28743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28743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47387" y="4299204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47387" y="4299204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28743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28743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47387" y="4485132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47387" y="4485132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28743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28743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47387" y="4672584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4779" y="150875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47387" y="4672584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5"/>
                  </a:moveTo>
                  <a:lnTo>
                    <a:pt x="144779" y="15087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28743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28743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49723" y="4073652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89" h="784860">
                  <a:moveTo>
                    <a:pt x="402336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6" y="78486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49723" y="4073652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89" h="784860">
                  <a:moveTo>
                    <a:pt x="0" y="784860"/>
                  </a:moveTo>
                  <a:lnTo>
                    <a:pt x="402336" y="784860"/>
                  </a:lnTo>
                  <a:lnTo>
                    <a:pt x="402336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87823" y="4111752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7823" y="4111752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69179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69179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87823" y="4299204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87823" y="4299204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69179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69179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87823" y="4485132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687823" y="4485132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69179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69179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87823" y="4672584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4779" y="150875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87823" y="4672584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5"/>
                  </a:moveTo>
                  <a:lnTo>
                    <a:pt x="144779" y="15087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69179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69179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207763" y="4893564"/>
              <a:ext cx="843280" cy="375285"/>
            </a:xfrm>
            <a:custGeom>
              <a:avLst/>
              <a:gdLst/>
              <a:ahLst/>
              <a:cxnLst/>
              <a:rect l="l" t="t" r="r" b="b"/>
              <a:pathLst>
                <a:path w="843279" h="375285">
                  <a:moveTo>
                    <a:pt x="0" y="374904"/>
                  </a:moveTo>
                  <a:lnTo>
                    <a:pt x="842772" y="374904"/>
                  </a:lnTo>
                  <a:lnTo>
                    <a:pt x="842772" y="0"/>
                  </a:lnTo>
                  <a:lnTo>
                    <a:pt x="0" y="0"/>
                  </a:lnTo>
                  <a:lnTo>
                    <a:pt x="0" y="3749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5149596" y="4035552"/>
            <a:ext cx="917575" cy="1321435"/>
            <a:chOff x="5149596" y="4035552"/>
            <a:chExt cx="917575" cy="1321435"/>
          </a:xfrm>
        </p:grpSpPr>
        <p:sp>
          <p:nvSpPr>
            <p:cNvPr id="80" name="object 80"/>
            <p:cNvSpPr/>
            <p:nvPr/>
          </p:nvSpPr>
          <p:spPr>
            <a:xfrm>
              <a:off x="5149596" y="4035552"/>
              <a:ext cx="917575" cy="1321435"/>
            </a:xfrm>
            <a:custGeom>
              <a:avLst/>
              <a:gdLst/>
              <a:ahLst/>
              <a:cxnLst/>
              <a:rect l="l" t="t" r="r" b="b"/>
              <a:pathLst>
                <a:path w="917575" h="1321435">
                  <a:moveTo>
                    <a:pt x="917448" y="0"/>
                  </a:moveTo>
                  <a:lnTo>
                    <a:pt x="0" y="0"/>
                  </a:lnTo>
                  <a:lnTo>
                    <a:pt x="0" y="1321308"/>
                  </a:lnTo>
                  <a:lnTo>
                    <a:pt x="917448" y="1321308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86172" y="4073652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60" h="784860">
                  <a:moveTo>
                    <a:pt x="403860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3860" y="78486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186172" y="4073652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60" h="784860">
                  <a:moveTo>
                    <a:pt x="0" y="784860"/>
                  </a:moveTo>
                  <a:lnTo>
                    <a:pt x="403860" y="784860"/>
                  </a:lnTo>
                  <a:lnTo>
                    <a:pt x="403860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224272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224272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05628" y="4111752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05628" y="4111752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224272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224272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405628" y="4299204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05628" y="4299204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24272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24272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405628" y="4485132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405628" y="4485132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24272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24272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405628" y="4672584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7827" y="15087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405628" y="4672584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5"/>
                  </a:moveTo>
                  <a:lnTo>
                    <a:pt x="147827" y="150875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626608" y="4073652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60" h="784860">
                  <a:moveTo>
                    <a:pt x="403860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3860" y="78486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626608" y="4073652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60" h="784860">
                  <a:moveTo>
                    <a:pt x="0" y="784860"/>
                  </a:moveTo>
                  <a:lnTo>
                    <a:pt x="403860" y="784860"/>
                  </a:lnTo>
                  <a:lnTo>
                    <a:pt x="403860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664708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664708" y="4111752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46064" y="4111752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846064" y="4111752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664708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64708" y="4299204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5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846064" y="4299204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846064" y="4299204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664708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64708" y="448513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846064" y="4485132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46064" y="4485132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64708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664708" y="4672584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846064" y="4672584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7827" y="15087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846064" y="4672584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5"/>
                  </a:moveTo>
                  <a:lnTo>
                    <a:pt x="147827" y="150875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86172" y="4893564"/>
              <a:ext cx="843280" cy="375285"/>
            </a:xfrm>
            <a:custGeom>
              <a:avLst/>
              <a:gdLst/>
              <a:ahLst/>
              <a:cxnLst/>
              <a:rect l="l" t="t" r="r" b="b"/>
              <a:pathLst>
                <a:path w="843279" h="375285">
                  <a:moveTo>
                    <a:pt x="0" y="374904"/>
                  </a:moveTo>
                  <a:lnTo>
                    <a:pt x="842772" y="374904"/>
                  </a:lnTo>
                  <a:lnTo>
                    <a:pt x="842772" y="0"/>
                  </a:lnTo>
                  <a:lnTo>
                    <a:pt x="0" y="0"/>
                  </a:lnTo>
                  <a:lnTo>
                    <a:pt x="0" y="3749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6234684" y="4107179"/>
            <a:ext cx="327660" cy="151130"/>
          </a:xfrm>
          <a:custGeom>
            <a:avLst/>
            <a:gdLst/>
            <a:ahLst/>
            <a:cxnLst/>
            <a:rect l="l" t="t" r="r" b="b"/>
            <a:pathLst>
              <a:path w="327659" h="151129">
                <a:moveTo>
                  <a:pt x="144780" y="0"/>
                </a:moveTo>
                <a:lnTo>
                  <a:pt x="0" y="0"/>
                </a:lnTo>
                <a:lnTo>
                  <a:pt x="0" y="150876"/>
                </a:lnTo>
                <a:lnTo>
                  <a:pt x="144780" y="150876"/>
                </a:lnTo>
                <a:lnTo>
                  <a:pt x="144780" y="0"/>
                </a:lnTo>
                <a:close/>
              </a:path>
              <a:path w="327659" h="151129">
                <a:moveTo>
                  <a:pt x="327660" y="0"/>
                </a:moveTo>
                <a:lnTo>
                  <a:pt x="181356" y="0"/>
                </a:lnTo>
                <a:lnTo>
                  <a:pt x="181356" y="150876"/>
                </a:lnTo>
                <a:lnTo>
                  <a:pt x="327660" y="150876"/>
                </a:lnTo>
                <a:lnTo>
                  <a:pt x="32766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34684" y="4669535"/>
            <a:ext cx="327660" cy="151130"/>
          </a:xfrm>
          <a:custGeom>
            <a:avLst/>
            <a:gdLst/>
            <a:ahLst/>
            <a:cxnLst/>
            <a:rect l="l" t="t" r="r" b="b"/>
            <a:pathLst>
              <a:path w="327659" h="151129">
                <a:moveTo>
                  <a:pt x="144780" y="0"/>
                </a:moveTo>
                <a:lnTo>
                  <a:pt x="0" y="0"/>
                </a:lnTo>
                <a:lnTo>
                  <a:pt x="0" y="150876"/>
                </a:lnTo>
                <a:lnTo>
                  <a:pt x="144780" y="150876"/>
                </a:lnTo>
                <a:lnTo>
                  <a:pt x="144780" y="0"/>
                </a:lnTo>
                <a:close/>
              </a:path>
              <a:path w="327659" h="151129">
                <a:moveTo>
                  <a:pt x="327660" y="0"/>
                </a:moveTo>
                <a:lnTo>
                  <a:pt x="181356" y="0"/>
                </a:lnTo>
                <a:lnTo>
                  <a:pt x="181356" y="150876"/>
                </a:lnTo>
                <a:lnTo>
                  <a:pt x="327660" y="150876"/>
                </a:lnTo>
                <a:lnTo>
                  <a:pt x="32766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675120" y="4107179"/>
            <a:ext cx="327660" cy="713740"/>
          </a:xfrm>
          <a:custGeom>
            <a:avLst/>
            <a:gdLst/>
            <a:ahLst/>
            <a:cxnLst/>
            <a:rect l="l" t="t" r="r" b="b"/>
            <a:pathLst>
              <a:path w="327659" h="713739">
                <a:moveTo>
                  <a:pt x="144780" y="562356"/>
                </a:moveTo>
                <a:lnTo>
                  <a:pt x="0" y="562356"/>
                </a:lnTo>
                <a:lnTo>
                  <a:pt x="0" y="713232"/>
                </a:lnTo>
                <a:lnTo>
                  <a:pt x="144780" y="713232"/>
                </a:lnTo>
                <a:lnTo>
                  <a:pt x="144780" y="562356"/>
                </a:lnTo>
                <a:close/>
              </a:path>
              <a:path w="327659" h="713739">
                <a:moveTo>
                  <a:pt x="144780" y="374916"/>
                </a:moveTo>
                <a:lnTo>
                  <a:pt x="0" y="374916"/>
                </a:lnTo>
                <a:lnTo>
                  <a:pt x="0" y="525780"/>
                </a:lnTo>
                <a:lnTo>
                  <a:pt x="144780" y="525780"/>
                </a:lnTo>
                <a:lnTo>
                  <a:pt x="144780" y="374916"/>
                </a:lnTo>
                <a:close/>
              </a:path>
              <a:path w="327659" h="713739">
                <a:moveTo>
                  <a:pt x="144780" y="187452"/>
                </a:moveTo>
                <a:lnTo>
                  <a:pt x="0" y="187452"/>
                </a:lnTo>
                <a:lnTo>
                  <a:pt x="0" y="338328"/>
                </a:lnTo>
                <a:lnTo>
                  <a:pt x="144780" y="338328"/>
                </a:lnTo>
                <a:lnTo>
                  <a:pt x="144780" y="187452"/>
                </a:lnTo>
                <a:close/>
              </a:path>
              <a:path w="327659" h="713739">
                <a:moveTo>
                  <a:pt x="144780" y="0"/>
                </a:moveTo>
                <a:lnTo>
                  <a:pt x="0" y="0"/>
                </a:lnTo>
                <a:lnTo>
                  <a:pt x="0" y="150876"/>
                </a:lnTo>
                <a:lnTo>
                  <a:pt x="144780" y="150876"/>
                </a:lnTo>
                <a:lnTo>
                  <a:pt x="144780" y="0"/>
                </a:lnTo>
                <a:close/>
              </a:path>
              <a:path w="327659" h="713739">
                <a:moveTo>
                  <a:pt x="327660" y="562356"/>
                </a:moveTo>
                <a:lnTo>
                  <a:pt x="181356" y="562356"/>
                </a:lnTo>
                <a:lnTo>
                  <a:pt x="181356" y="713232"/>
                </a:lnTo>
                <a:lnTo>
                  <a:pt x="327660" y="713232"/>
                </a:lnTo>
                <a:lnTo>
                  <a:pt x="327660" y="562356"/>
                </a:lnTo>
                <a:close/>
              </a:path>
              <a:path w="327659" h="713739">
                <a:moveTo>
                  <a:pt x="327660" y="0"/>
                </a:moveTo>
                <a:lnTo>
                  <a:pt x="181356" y="0"/>
                </a:lnTo>
                <a:lnTo>
                  <a:pt x="181356" y="150876"/>
                </a:lnTo>
                <a:lnTo>
                  <a:pt x="327660" y="150876"/>
                </a:lnTo>
                <a:lnTo>
                  <a:pt x="32766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11568" y="4107179"/>
            <a:ext cx="329565" cy="151130"/>
          </a:xfrm>
          <a:custGeom>
            <a:avLst/>
            <a:gdLst/>
            <a:ahLst/>
            <a:cxnLst/>
            <a:rect l="l" t="t" r="r" b="b"/>
            <a:pathLst>
              <a:path w="329565" h="151129">
                <a:moveTo>
                  <a:pt x="146304" y="0"/>
                </a:moveTo>
                <a:lnTo>
                  <a:pt x="0" y="0"/>
                </a:lnTo>
                <a:lnTo>
                  <a:pt x="0" y="150876"/>
                </a:lnTo>
                <a:lnTo>
                  <a:pt x="146304" y="150876"/>
                </a:lnTo>
                <a:lnTo>
                  <a:pt x="146304" y="0"/>
                </a:lnTo>
                <a:close/>
              </a:path>
              <a:path w="329565" h="151129">
                <a:moveTo>
                  <a:pt x="329184" y="0"/>
                </a:moveTo>
                <a:lnTo>
                  <a:pt x="182880" y="0"/>
                </a:lnTo>
                <a:lnTo>
                  <a:pt x="182880" y="150876"/>
                </a:lnTo>
                <a:lnTo>
                  <a:pt x="329184" y="150876"/>
                </a:lnTo>
                <a:lnTo>
                  <a:pt x="32918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11568" y="4669535"/>
            <a:ext cx="329565" cy="151130"/>
          </a:xfrm>
          <a:custGeom>
            <a:avLst/>
            <a:gdLst/>
            <a:ahLst/>
            <a:cxnLst/>
            <a:rect l="l" t="t" r="r" b="b"/>
            <a:pathLst>
              <a:path w="329565" h="151129">
                <a:moveTo>
                  <a:pt x="146304" y="0"/>
                </a:moveTo>
                <a:lnTo>
                  <a:pt x="0" y="0"/>
                </a:lnTo>
                <a:lnTo>
                  <a:pt x="0" y="150876"/>
                </a:lnTo>
                <a:lnTo>
                  <a:pt x="146304" y="150876"/>
                </a:lnTo>
                <a:lnTo>
                  <a:pt x="146304" y="0"/>
                </a:lnTo>
                <a:close/>
              </a:path>
              <a:path w="329565" h="151129">
                <a:moveTo>
                  <a:pt x="329184" y="0"/>
                </a:moveTo>
                <a:lnTo>
                  <a:pt x="182880" y="0"/>
                </a:lnTo>
                <a:lnTo>
                  <a:pt x="182880" y="150876"/>
                </a:lnTo>
                <a:lnTo>
                  <a:pt x="329184" y="150876"/>
                </a:lnTo>
                <a:lnTo>
                  <a:pt x="32918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52004" y="4107179"/>
            <a:ext cx="329565" cy="713740"/>
          </a:xfrm>
          <a:custGeom>
            <a:avLst/>
            <a:gdLst/>
            <a:ahLst/>
            <a:cxnLst/>
            <a:rect l="l" t="t" r="r" b="b"/>
            <a:pathLst>
              <a:path w="329565" h="713739">
                <a:moveTo>
                  <a:pt x="146304" y="562356"/>
                </a:moveTo>
                <a:lnTo>
                  <a:pt x="0" y="562356"/>
                </a:lnTo>
                <a:lnTo>
                  <a:pt x="0" y="713232"/>
                </a:lnTo>
                <a:lnTo>
                  <a:pt x="146304" y="713232"/>
                </a:lnTo>
                <a:lnTo>
                  <a:pt x="146304" y="562356"/>
                </a:lnTo>
                <a:close/>
              </a:path>
              <a:path w="329565" h="713739">
                <a:moveTo>
                  <a:pt x="146304" y="374916"/>
                </a:moveTo>
                <a:lnTo>
                  <a:pt x="0" y="374916"/>
                </a:lnTo>
                <a:lnTo>
                  <a:pt x="0" y="525780"/>
                </a:lnTo>
                <a:lnTo>
                  <a:pt x="146304" y="525780"/>
                </a:lnTo>
                <a:lnTo>
                  <a:pt x="146304" y="374916"/>
                </a:lnTo>
                <a:close/>
              </a:path>
              <a:path w="329565" h="713739">
                <a:moveTo>
                  <a:pt x="146304" y="187452"/>
                </a:moveTo>
                <a:lnTo>
                  <a:pt x="0" y="187452"/>
                </a:lnTo>
                <a:lnTo>
                  <a:pt x="0" y="338328"/>
                </a:lnTo>
                <a:lnTo>
                  <a:pt x="146304" y="338328"/>
                </a:lnTo>
                <a:lnTo>
                  <a:pt x="146304" y="187452"/>
                </a:lnTo>
                <a:close/>
              </a:path>
              <a:path w="329565" h="713739">
                <a:moveTo>
                  <a:pt x="146304" y="0"/>
                </a:moveTo>
                <a:lnTo>
                  <a:pt x="0" y="0"/>
                </a:lnTo>
                <a:lnTo>
                  <a:pt x="0" y="150876"/>
                </a:lnTo>
                <a:lnTo>
                  <a:pt x="146304" y="150876"/>
                </a:lnTo>
                <a:lnTo>
                  <a:pt x="146304" y="0"/>
                </a:lnTo>
                <a:close/>
              </a:path>
              <a:path w="329565" h="713739">
                <a:moveTo>
                  <a:pt x="329171" y="562356"/>
                </a:moveTo>
                <a:lnTo>
                  <a:pt x="182880" y="562356"/>
                </a:lnTo>
                <a:lnTo>
                  <a:pt x="182880" y="713232"/>
                </a:lnTo>
                <a:lnTo>
                  <a:pt x="329171" y="713232"/>
                </a:lnTo>
                <a:lnTo>
                  <a:pt x="329171" y="562356"/>
                </a:lnTo>
                <a:close/>
              </a:path>
              <a:path w="329565" h="713739">
                <a:moveTo>
                  <a:pt x="329171" y="0"/>
                </a:moveTo>
                <a:lnTo>
                  <a:pt x="182880" y="0"/>
                </a:lnTo>
                <a:lnTo>
                  <a:pt x="182880" y="150876"/>
                </a:lnTo>
                <a:lnTo>
                  <a:pt x="329171" y="150876"/>
                </a:lnTo>
                <a:lnTo>
                  <a:pt x="329171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6192011" y="4066032"/>
          <a:ext cx="1820543" cy="128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3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03632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3632">
                      <a:solidFill>
                        <a:srgbClr val="FFFFFF"/>
                      </a:solidFill>
                      <a:prstDash val="solid"/>
                    </a:lnL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" name="object 125"/>
          <p:cNvSpPr/>
          <p:nvPr/>
        </p:nvSpPr>
        <p:spPr>
          <a:xfrm>
            <a:off x="6234684" y="4107179"/>
            <a:ext cx="327660" cy="151130"/>
          </a:xfrm>
          <a:custGeom>
            <a:avLst/>
            <a:gdLst/>
            <a:ahLst/>
            <a:cxnLst/>
            <a:rect l="l" t="t" r="r" b="b"/>
            <a:pathLst>
              <a:path w="327659" h="151129">
                <a:moveTo>
                  <a:pt x="0" y="150876"/>
                </a:moveTo>
                <a:lnTo>
                  <a:pt x="144779" y="150876"/>
                </a:lnTo>
                <a:lnTo>
                  <a:pt x="144779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  <a:path w="327659" h="151129">
                <a:moveTo>
                  <a:pt x="181355" y="150876"/>
                </a:moveTo>
                <a:lnTo>
                  <a:pt x="327660" y="150876"/>
                </a:lnTo>
                <a:lnTo>
                  <a:pt x="327660" y="0"/>
                </a:lnTo>
                <a:lnTo>
                  <a:pt x="181355" y="0"/>
                </a:lnTo>
                <a:lnTo>
                  <a:pt x="181355" y="15087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34684" y="4669535"/>
            <a:ext cx="327660" cy="151130"/>
          </a:xfrm>
          <a:custGeom>
            <a:avLst/>
            <a:gdLst/>
            <a:ahLst/>
            <a:cxnLst/>
            <a:rect l="l" t="t" r="r" b="b"/>
            <a:pathLst>
              <a:path w="327659" h="151129">
                <a:moveTo>
                  <a:pt x="0" y="150875"/>
                </a:moveTo>
                <a:lnTo>
                  <a:pt x="144779" y="150875"/>
                </a:lnTo>
                <a:lnTo>
                  <a:pt x="144779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  <a:path w="327659" h="151129">
                <a:moveTo>
                  <a:pt x="181355" y="150875"/>
                </a:moveTo>
                <a:lnTo>
                  <a:pt x="327660" y="150875"/>
                </a:lnTo>
                <a:lnTo>
                  <a:pt x="327660" y="0"/>
                </a:lnTo>
                <a:lnTo>
                  <a:pt x="181355" y="0"/>
                </a:lnTo>
                <a:lnTo>
                  <a:pt x="181355" y="15087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75119" y="4107179"/>
            <a:ext cx="327660" cy="713740"/>
          </a:xfrm>
          <a:custGeom>
            <a:avLst/>
            <a:gdLst/>
            <a:ahLst/>
            <a:cxnLst/>
            <a:rect l="l" t="t" r="r" b="b"/>
            <a:pathLst>
              <a:path w="327659" h="713739">
                <a:moveTo>
                  <a:pt x="0" y="150876"/>
                </a:moveTo>
                <a:lnTo>
                  <a:pt x="144779" y="150876"/>
                </a:lnTo>
                <a:lnTo>
                  <a:pt x="144779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  <a:path w="327659" h="713739">
                <a:moveTo>
                  <a:pt x="181355" y="150876"/>
                </a:moveTo>
                <a:lnTo>
                  <a:pt x="327659" y="150876"/>
                </a:lnTo>
                <a:lnTo>
                  <a:pt x="327659" y="0"/>
                </a:lnTo>
                <a:lnTo>
                  <a:pt x="181355" y="0"/>
                </a:lnTo>
                <a:lnTo>
                  <a:pt x="181355" y="150876"/>
                </a:lnTo>
                <a:close/>
              </a:path>
              <a:path w="327659" h="713739">
                <a:moveTo>
                  <a:pt x="0" y="338328"/>
                </a:moveTo>
                <a:lnTo>
                  <a:pt x="144779" y="338328"/>
                </a:lnTo>
                <a:lnTo>
                  <a:pt x="144779" y="187452"/>
                </a:lnTo>
                <a:lnTo>
                  <a:pt x="0" y="187452"/>
                </a:lnTo>
                <a:lnTo>
                  <a:pt x="0" y="338328"/>
                </a:lnTo>
                <a:close/>
              </a:path>
              <a:path w="327659" h="713739">
                <a:moveTo>
                  <a:pt x="0" y="525780"/>
                </a:moveTo>
                <a:lnTo>
                  <a:pt x="144779" y="525780"/>
                </a:lnTo>
                <a:lnTo>
                  <a:pt x="144779" y="374904"/>
                </a:lnTo>
                <a:lnTo>
                  <a:pt x="0" y="374904"/>
                </a:lnTo>
                <a:lnTo>
                  <a:pt x="0" y="525780"/>
                </a:lnTo>
                <a:close/>
              </a:path>
              <a:path w="327659" h="713739">
                <a:moveTo>
                  <a:pt x="0" y="713232"/>
                </a:moveTo>
                <a:lnTo>
                  <a:pt x="144779" y="713232"/>
                </a:lnTo>
                <a:lnTo>
                  <a:pt x="144779" y="562356"/>
                </a:lnTo>
                <a:lnTo>
                  <a:pt x="0" y="562356"/>
                </a:lnTo>
                <a:lnTo>
                  <a:pt x="0" y="713232"/>
                </a:lnTo>
                <a:close/>
              </a:path>
              <a:path w="327659" h="713739">
                <a:moveTo>
                  <a:pt x="181355" y="713232"/>
                </a:moveTo>
                <a:lnTo>
                  <a:pt x="327659" y="713232"/>
                </a:lnTo>
                <a:lnTo>
                  <a:pt x="327659" y="562356"/>
                </a:lnTo>
                <a:lnTo>
                  <a:pt x="181355" y="562356"/>
                </a:lnTo>
                <a:lnTo>
                  <a:pt x="181355" y="71323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11568" y="4107179"/>
            <a:ext cx="329565" cy="151130"/>
          </a:xfrm>
          <a:custGeom>
            <a:avLst/>
            <a:gdLst/>
            <a:ahLst/>
            <a:cxnLst/>
            <a:rect l="l" t="t" r="r" b="b"/>
            <a:pathLst>
              <a:path w="329565" h="151129">
                <a:moveTo>
                  <a:pt x="0" y="150876"/>
                </a:moveTo>
                <a:lnTo>
                  <a:pt x="146303" y="150876"/>
                </a:lnTo>
                <a:lnTo>
                  <a:pt x="146303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  <a:path w="329565" h="151129">
                <a:moveTo>
                  <a:pt x="182879" y="150876"/>
                </a:moveTo>
                <a:lnTo>
                  <a:pt x="329183" y="150876"/>
                </a:lnTo>
                <a:lnTo>
                  <a:pt x="329183" y="0"/>
                </a:lnTo>
                <a:lnTo>
                  <a:pt x="182879" y="0"/>
                </a:lnTo>
                <a:lnTo>
                  <a:pt x="182879" y="15087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11568" y="4669535"/>
            <a:ext cx="329565" cy="151130"/>
          </a:xfrm>
          <a:custGeom>
            <a:avLst/>
            <a:gdLst/>
            <a:ahLst/>
            <a:cxnLst/>
            <a:rect l="l" t="t" r="r" b="b"/>
            <a:pathLst>
              <a:path w="329565" h="151129">
                <a:moveTo>
                  <a:pt x="0" y="150875"/>
                </a:moveTo>
                <a:lnTo>
                  <a:pt x="146303" y="150875"/>
                </a:lnTo>
                <a:lnTo>
                  <a:pt x="146303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  <a:path w="329565" h="151129">
                <a:moveTo>
                  <a:pt x="182879" y="150875"/>
                </a:moveTo>
                <a:lnTo>
                  <a:pt x="329183" y="150875"/>
                </a:lnTo>
                <a:lnTo>
                  <a:pt x="329183" y="0"/>
                </a:lnTo>
                <a:lnTo>
                  <a:pt x="182879" y="0"/>
                </a:lnTo>
                <a:lnTo>
                  <a:pt x="182879" y="15087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52004" y="4107179"/>
            <a:ext cx="329565" cy="713740"/>
          </a:xfrm>
          <a:custGeom>
            <a:avLst/>
            <a:gdLst/>
            <a:ahLst/>
            <a:cxnLst/>
            <a:rect l="l" t="t" r="r" b="b"/>
            <a:pathLst>
              <a:path w="329565" h="713739">
                <a:moveTo>
                  <a:pt x="0" y="150876"/>
                </a:moveTo>
                <a:lnTo>
                  <a:pt x="146303" y="150876"/>
                </a:lnTo>
                <a:lnTo>
                  <a:pt x="146303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  <a:path w="329565" h="713739">
                <a:moveTo>
                  <a:pt x="182879" y="150876"/>
                </a:moveTo>
                <a:lnTo>
                  <a:pt x="329183" y="150876"/>
                </a:lnTo>
                <a:lnTo>
                  <a:pt x="329183" y="0"/>
                </a:lnTo>
                <a:lnTo>
                  <a:pt x="182879" y="0"/>
                </a:lnTo>
                <a:lnTo>
                  <a:pt x="182879" y="150876"/>
                </a:lnTo>
                <a:close/>
              </a:path>
              <a:path w="329565" h="713739">
                <a:moveTo>
                  <a:pt x="0" y="338328"/>
                </a:moveTo>
                <a:lnTo>
                  <a:pt x="146303" y="338328"/>
                </a:lnTo>
                <a:lnTo>
                  <a:pt x="146303" y="187452"/>
                </a:lnTo>
                <a:lnTo>
                  <a:pt x="0" y="187452"/>
                </a:lnTo>
                <a:lnTo>
                  <a:pt x="0" y="338328"/>
                </a:lnTo>
                <a:close/>
              </a:path>
              <a:path w="329565" h="713739">
                <a:moveTo>
                  <a:pt x="0" y="525780"/>
                </a:moveTo>
                <a:lnTo>
                  <a:pt x="146303" y="525780"/>
                </a:lnTo>
                <a:lnTo>
                  <a:pt x="146303" y="374904"/>
                </a:lnTo>
                <a:lnTo>
                  <a:pt x="0" y="374904"/>
                </a:lnTo>
                <a:lnTo>
                  <a:pt x="0" y="525780"/>
                </a:lnTo>
                <a:close/>
              </a:path>
              <a:path w="329565" h="713739">
                <a:moveTo>
                  <a:pt x="0" y="713232"/>
                </a:moveTo>
                <a:lnTo>
                  <a:pt x="146303" y="713232"/>
                </a:lnTo>
                <a:lnTo>
                  <a:pt x="146303" y="562356"/>
                </a:lnTo>
                <a:lnTo>
                  <a:pt x="0" y="562356"/>
                </a:lnTo>
                <a:lnTo>
                  <a:pt x="0" y="713232"/>
                </a:lnTo>
                <a:close/>
              </a:path>
              <a:path w="329565" h="713739">
                <a:moveTo>
                  <a:pt x="182879" y="713232"/>
                </a:moveTo>
                <a:lnTo>
                  <a:pt x="329183" y="713232"/>
                </a:lnTo>
                <a:lnTo>
                  <a:pt x="329183" y="562356"/>
                </a:lnTo>
                <a:lnTo>
                  <a:pt x="182879" y="562356"/>
                </a:lnTo>
                <a:lnTo>
                  <a:pt x="182879" y="71323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8136635" y="4034028"/>
            <a:ext cx="916305" cy="1323340"/>
            <a:chOff x="8136635" y="4034028"/>
            <a:chExt cx="916305" cy="1323340"/>
          </a:xfrm>
        </p:grpSpPr>
        <p:sp>
          <p:nvSpPr>
            <p:cNvPr id="132" name="object 132"/>
            <p:cNvSpPr/>
            <p:nvPr/>
          </p:nvSpPr>
          <p:spPr>
            <a:xfrm>
              <a:off x="8136635" y="4034028"/>
              <a:ext cx="916305" cy="1323340"/>
            </a:xfrm>
            <a:custGeom>
              <a:avLst/>
              <a:gdLst/>
              <a:ahLst/>
              <a:cxnLst/>
              <a:rect l="l" t="t" r="r" b="b"/>
              <a:pathLst>
                <a:path w="916304" h="1323339">
                  <a:moveTo>
                    <a:pt x="915924" y="0"/>
                  </a:moveTo>
                  <a:lnTo>
                    <a:pt x="0" y="0"/>
                  </a:lnTo>
                  <a:lnTo>
                    <a:pt x="0" y="1322832"/>
                  </a:lnTo>
                  <a:lnTo>
                    <a:pt x="915924" y="1322832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173211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402335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5" y="78486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73211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0" y="784860"/>
                  </a:moveTo>
                  <a:lnTo>
                    <a:pt x="402335" y="78486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209787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09787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392667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392667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09787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9787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92667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392667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09787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209787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392667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392667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209787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209787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92667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392667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612123" y="4072128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59" h="784860">
                  <a:moveTo>
                    <a:pt x="403859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3859" y="784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12123" y="4072128"/>
              <a:ext cx="403860" cy="784860"/>
            </a:xfrm>
            <a:custGeom>
              <a:avLst/>
              <a:gdLst/>
              <a:ahLst/>
              <a:cxnLst/>
              <a:rect l="l" t="t" r="r" b="b"/>
              <a:pathLst>
                <a:path w="403859" h="784860">
                  <a:moveTo>
                    <a:pt x="0" y="784860"/>
                  </a:moveTo>
                  <a:lnTo>
                    <a:pt x="403859" y="784860"/>
                  </a:lnTo>
                  <a:lnTo>
                    <a:pt x="403859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650223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14630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6303" y="14935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650223" y="4110228"/>
              <a:ext cx="146685" cy="149860"/>
            </a:xfrm>
            <a:custGeom>
              <a:avLst/>
              <a:gdLst/>
              <a:ahLst/>
              <a:cxnLst/>
              <a:rect l="l" t="t" r="r" b="b"/>
              <a:pathLst>
                <a:path w="146684" h="149860">
                  <a:moveTo>
                    <a:pt x="0" y="149352"/>
                  </a:moveTo>
                  <a:lnTo>
                    <a:pt x="146303" y="149352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831579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831579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50223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650223" y="4296156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831579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831579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650223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6303" y="150876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650223" y="4483608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6"/>
                  </a:moveTo>
                  <a:lnTo>
                    <a:pt x="146303" y="150876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831579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831579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650223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146303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6303" y="1508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650223" y="4671060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29">
                  <a:moveTo>
                    <a:pt x="0" y="150875"/>
                  </a:moveTo>
                  <a:lnTo>
                    <a:pt x="146303" y="150875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831579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7827" y="15087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831579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5"/>
                  </a:moveTo>
                  <a:lnTo>
                    <a:pt x="147827" y="150875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71687" y="4893564"/>
              <a:ext cx="843280" cy="375285"/>
            </a:xfrm>
            <a:custGeom>
              <a:avLst/>
              <a:gdLst/>
              <a:ahLst/>
              <a:cxnLst/>
              <a:rect l="l" t="t" r="r" b="b"/>
              <a:pathLst>
                <a:path w="843279" h="375285">
                  <a:moveTo>
                    <a:pt x="0" y="374904"/>
                  </a:moveTo>
                  <a:lnTo>
                    <a:pt x="842772" y="374904"/>
                  </a:lnTo>
                  <a:lnTo>
                    <a:pt x="842772" y="0"/>
                  </a:lnTo>
                  <a:lnTo>
                    <a:pt x="0" y="0"/>
                  </a:lnTo>
                  <a:lnTo>
                    <a:pt x="0" y="3749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9113519" y="4034028"/>
            <a:ext cx="916305" cy="1323340"/>
            <a:chOff x="9113519" y="4034028"/>
            <a:chExt cx="916305" cy="1323340"/>
          </a:xfrm>
        </p:grpSpPr>
        <p:sp>
          <p:nvSpPr>
            <p:cNvPr id="171" name="object 171"/>
            <p:cNvSpPr/>
            <p:nvPr/>
          </p:nvSpPr>
          <p:spPr>
            <a:xfrm>
              <a:off x="9113519" y="4034028"/>
              <a:ext cx="916305" cy="1323340"/>
            </a:xfrm>
            <a:custGeom>
              <a:avLst/>
              <a:gdLst/>
              <a:ahLst/>
              <a:cxnLst/>
              <a:rect l="l" t="t" r="r" b="b"/>
              <a:pathLst>
                <a:path w="916304" h="1323339">
                  <a:moveTo>
                    <a:pt x="915924" y="0"/>
                  </a:moveTo>
                  <a:lnTo>
                    <a:pt x="0" y="0"/>
                  </a:lnTo>
                  <a:lnTo>
                    <a:pt x="0" y="1322832"/>
                  </a:lnTo>
                  <a:lnTo>
                    <a:pt x="915924" y="1322832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150095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402335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5" y="78486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150095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0" y="784860"/>
                  </a:moveTo>
                  <a:lnTo>
                    <a:pt x="402335" y="78486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188195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188195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369551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369551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88195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188195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369551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369551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88195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188195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369551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369551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188195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4779" y="150875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188195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5"/>
                  </a:moveTo>
                  <a:lnTo>
                    <a:pt x="144779" y="15087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369551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7827" y="15087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369551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5"/>
                  </a:moveTo>
                  <a:lnTo>
                    <a:pt x="147827" y="150875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590531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402335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402335" y="78486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90531" y="4072128"/>
              <a:ext cx="402590" cy="784860"/>
            </a:xfrm>
            <a:custGeom>
              <a:avLst/>
              <a:gdLst/>
              <a:ahLst/>
              <a:cxnLst/>
              <a:rect l="l" t="t" r="r" b="b"/>
              <a:pathLst>
                <a:path w="402590" h="784860">
                  <a:moveTo>
                    <a:pt x="0" y="784860"/>
                  </a:moveTo>
                  <a:lnTo>
                    <a:pt x="402335" y="78486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628631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144779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4779" y="149352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628631" y="4110228"/>
              <a:ext cx="144780" cy="149860"/>
            </a:xfrm>
            <a:custGeom>
              <a:avLst/>
              <a:gdLst/>
              <a:ahLst/>
              <a:cxnLst/>
              <a:rect l="l" t="t" r="r" b="b"/>
              <a:pathLst>
                <a:path w="144779" h="149860">
                  <a:moveTo>
                    <a:pt x="0" y="149352"/>
                  </a:moveTo>
                  <a:lnTo>
                    <a:pt x="144779" y="14935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809987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147827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47827" y="149352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809987" y="4110228"/>
              <a:ext cx="147955" cy="149860"/>
            </a:xfrm>
            <a:custGeom>
              <a:avLst/>
              <a:gdLst/>
              <a:ahLst/>
              <a:cxnLst/>
              <a:rect l="l" t="t" r="r" b="b"/>
              <a:pathLst>
                <a:path w="147954" h="149860">
                  <a:moveTo>
                    <a:pt x="0" y="149352"/>
                  </a:moveTo>
                  <a:lnTo>
                    <a:pt x="147827" y="149352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4935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628631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628631" y="4296156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809987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809987" y="4296156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628631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4779" y="1508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628631" y="4483608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6"/>
                  </a:moveTo>
                  <a:lnTo>
                    <a:pt x="144779" y="15087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809987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147827" y="150876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809987" y="4483608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6"/>
                  </a:moveTo>
                  <a:lnTo>
                    <a:pt x="147827" y="150876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628631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144779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4779" y="150875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628631" y="4671060"/>
              <a:ext cx="144780" cy="151130"/>
            </a:xfrm>
            <a:custGeom>
              <a:avLst/>
              <a:gdLst/>
              <a:ahLst/>
              <a:cxnLst/>
              <a:rect l="l" t="t" r="r" b="b"/>
              <a:pathLst>
                <a:path w="144779" h="151129">
                  <a:moveTo>
                    <a:pt x="0" y="150875"/>
                  </a:moveTo>
                  <a:lnTo>
                    <a:pt x="144779" y="15087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809987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147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47827" y="15087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809987" y="4671060"/>
              <a:ext cx="147955" cy="151130"/>
            </a:xfrm>
            <a:custGeom>
              <a:avLst/>
              <a:gdLst/>
              <a:ahLst/>
              <a:cxnLst/>
              <a:rect l="l" t="t" r="r" b="b"/>
              <a:pathLst>
                <a:path w="147954" h="151129">
                  <a:moveTo>
                    <a:pt x="0" y="150875"/>
                  </a:moveTo>
                  <a:lnTo>
                    <a:pt x="147827" y="150875"/>
                  </a:lnTo>
                  <a:lnTo>
                    <a:pt x="147827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150095" y="4893564"/>
              <a:ext cx="843280" cy="375285"/>
            </a:xfrm>
            <a:custGeom>
              <a:avLst/>
              <a:gdLst/>
              <a:ahLst/>
              <a:cxnLst/>
              <a:rect l="l" t="t" r="r" b="b"/>
              <a:pathLst>
                <a:path w="843279" h="375285">
                  <a:moveTo>
                    <a:pt x="0" y="374904"/>
                  </a:moveTo>
                  <a:lnTo>
                    <a:pt x="842772" y="374904"/>
                  </a:lnTo>
                  <a:lnTo>
                    <a:pt x="842772" y="0"/>
                  </a:lnTo>
                  <a:lnTo>
                    <a:pt x="0" y="0"/>
                  </a:lnTo>
                  <a:lnTo>
                    <a:pt x="0" y="3749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4213859" y="4880609"/>
            <a:ext cx="833755" cy="38354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3492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27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endParaRPr sz="10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5186171" y="4893564"/>
            <a:ext cx="843280" cy="37528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2222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7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endParaRPr sz="1000">
              <a:latin typeface="Arial"/>
              <a:cs typeface="Arial"/>
            </a:endParaRPr>
          </a:p>
          <a:p>
            <a:pPr marL="184150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8177783" y="4879847"/>
            <a:ext cx="833755" cy="38417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36194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284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endParaRPr sz="1000">
              <a:latin typeface="Arial"/>
              <a:cs typeface="Arial"/>
            </a:endParaRPr>
          </a:p>
          <a:p>
            <a:pPr marL="172720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9150095" y="4893564"/>
            <a:ext cx="843280" cy="37528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2222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7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endParaRPr sz="100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3626358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3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3" y="362280"/>
                </a:lnTo>
                <a:lnTo>
                  <a:pt x="28193" y="349580"/>
                </a:lnTo>
                <a:close/>
              </a:path>
              <a:path w="76200" h="426085">
                <a:moveTo>
                  <a:pt x="48005" y="63500"/>
                </a:moveTo>
                <a:lnTo>
                  <a:pt x="28193" y="63500"/>
                </a:lnTo>
                <a:lnTo>
                  <a:pt x="28193" y="362280"/>
                </a:lnTo>
                <a:lnTo>
                  <a:pt x="48005" y="362280"/>
                </a:lnTo>
                <a:lnTo>
                  <a:pt x="48005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5" y="349580"/>
                </a:lnTo>
                <a:lnTo>
                  <a:pt x="48005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575809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3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3" y="362280"/>
                </a:lnTo>
                <a:lnTo>
                  <a:pt x="28193" y="349580"/>
                </a:lnTo>
                <a:close/>
              </a:path>
              <a:path w="76200" h="426085">
                <a:moveTo>
                  <a:pt x="48005" y="63500"/>
                </a:moveTo>
                <a:lnTo>
                  <a:pt x="28193" y="63500"/>
                </a:lnTo>
                <a:lnTo>
                  <a:pt x="28193" y="362280"/>
                </a:lnTo>
                <a:lnTo>
                  <a:pt x="48005" y="362280"/>
                </a:lnTo>
                <a:lnTo>
                  <a:pt x="48005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5" y="349580"/>
                </a:lnTo>
                <a:lnTo>
                  <a:pt x="48005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610605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4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4" y="362280"/>
                </a:lnTo>
                <a:lnTo>
                  <a:pt x="28194" y="349580"/>
                </a:lnTo>
                <a:close/>
              </a:path>
              <a:path w="76200" h="426085">
                <a:moveTo>
                  <a:pt x="48006" y="63500"/>
                </a:moveTo>
                <a:lnTo>
                  <a:pt x="28194" y="63500"/>
                </a:lnTo>
                <a:lnTo>
                  <a:pt x="28194" y="362280"/>
                </a:lnTo>
                <a:lnTo>
                  <a:pt x="48006" y="362280"/>
                </a:lnTo>
                <a:lnTo>
                  <a:pt x="48006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6" y="349580"/>
                </a:lnTo>
                <a:lnTo>
                  <a:pt x="48006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560057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4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4" y="362280"/>
                </a:lnTo>
                <a:lnTo>
                  <a:pt x="28194" y="349580"/>
                </a:lnTo>
                <a:close/>
              </a:path>
              <a:path w="76200" h="426085">
                <a:moveTo>
                  <a:pt x="48006" y="63500"/>
                </a:moveTo>
                <a:lnTo>
                  <a:pt x="28194" y="63500"/>
                </a:lnTo>
                <a:lnTo>
                  <a:pt x="28194" y="362280"/>
                </a:lnTo>
                <a:lnTo>
                  <a:pt x="48006" y="362280"/>
                </a:lnTo>
                <a:lnTo>
                  <a:pt x="48006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6" y="349580"/>
                </a:lnTo>
                <a:lnTo>
                  <a:pt x="48006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596378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4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4" y="362280"/>
                </a:lnTo>
                <a:lnTo>
                  <a:pt x="28194" y="349580"/>
                </a:lnTo>
                <a:close/>
              </a:path>
              <a:path w="76200" h="426085">
                <a:moveTo>
                  <a:pt x="48005" y="63500"/>
                </a:moveTo>
                <a:lnTo>
                  <a:pt x="28194" y="63500"/>
                </a:lnTo>
                <a:lnTo>
                  <a:pt x="28194" y="362280"/>
                </a:lnTo>
                <a:lnTo>
                  <a:pt x="48005" y="362280"/>
                </a:lnTo>
                <a:lnTo>
                  <a:pt x="48005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5" y="349580"/>
                </a:lnTo>
                <a:lnTo>
                  <a:pt x="48005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545830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4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4" y="362280"/>
                </a:lnTo>
                <a:lnTo>
                  <a:pt x="28194" y="349580"/>
                </a:lnTo>
                <a:close/>
              </a:path>
              <a:path w="76200" h="426085">
                <a:moveTo>
                  <a:pt x="48005" y="63500"/>
                </a:moveTo>
                <a:lnTo>
                  <a:pt x="28194" y="63500"/>
                </a:lnTo>
                <a:lnTo>
                  <a:pt x="28194" y="362280"/>
                </a:lnTo>
                <a:lnTo>
                  <a:pt x="48005" y="362280"/>
                </a:lnTo>
                <a:lnTo>
                  <a:pt x="48005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5" y="349580"/>
                </a:lnTo>
                <a:lnTo>
                  <a:pt x="48005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580626" y="5404865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28194" y="349580"/>
                </a:moveTo>
                <a:lnTo>
                  <a:pt x="0" y="349580"/>
                </a:lnTo>
                <a:lnTo>
                  <a:pt x="38100" y="425780"/>
                </a:lnTo>
                <a:lnTo>
                  <a:pt x="69850" y="362280"/>
                </a:lnTo>
                <a:lnTo>
                  <a:pt x="28194" y="362280"/>
                </a:lnTo>
                <a:lnTo>
                  <a:pt x="28194" y="349580"/>
                </a:lnTo>
                <a:close/>
              </a:path>
              <a:path w="76200" h="426085">
                <a:moveTo>
                  <a:pt x="48005" y="63500"/>
                </a:moveTo>
                <a:lnTo>
                  <a:pt x="28194" y="63500"/>
                </a:lnTo>
                <a:lnTo>
                  <a:pt x="28194" y="362280"/>
                </a:lnTo>
                <a:lnTo>
                  <a:pt x="48005" y="362280"/>
                </a:lnTo>
                <a:lnTo>
                  <a:pt x="48005" y="63500"/>
                </a:lnTo>
                <a:close/>
              </a:path>
              <a:path w="76200" h="426085">
                <a:moveTo>
                  <a:pt x="76200" y="349580"/>
                </a:moveTo>
                <a:lnTo>
                  <a:pt x="48005" y="349580"/>
                </a:lnTo>
                <a:lnTo>
                  <a:pt x="48005" y="362280"/>
                </a:lnTo>
                <a:lnTo>
                  <a:pt x="69850" y="362280"/>
                </a:lnTo>
                <a:lnTo>
                  <a:pt x="76200" y="349580"/>
                </a:lnTo>
                <a:close/>
              </a:path>
              <a:path w="76200" h="4260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260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0" name="object 2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222" name="object 2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</a:t>
            </a:r>
            <a:r>
              <a:rPr spc="-15" dirty="0"/>
              <a:t> </a:t>
            </a:r>
            <a:r>
              <a:rPr dirty="0"/>
              <a:t>Generic</a:t>
            </a:r>
            <a:r>
              <a:rPr spc="-10" dirty="0"/>
              <a:t> </a:t>
            </a:r>
            <a:r>
              <a:rPr dirty="0"/>
              <a:t>Modern</a:t>
            </a:r>
            <a:r>
              <a:rPr spc="-10" dirty="0"/>
              <a:t> </a:t>
            </a:r>
            <a:r>
              <a:rPr dirty="0"/>
              <a:t>GPU</a:t>
            </a:r>
            <a:r>
              <a:rPr spc="-5" dirty="0"/>
              <a:t> </a:t>
            </a:r>
            <a:r>
              <a:rPr spc="-10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961" y="1816641"/>
            <a:ext cx="7811140" cy="42266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A9F3-B954-ED29-34D3-2BBADCBE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AD944-FE7E-F2E2-12D9-B0CF12F2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17" y="0"/>
            <a:ext cx="9743883" cy="61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E9A17-EB11-3E91-416F-91DC4849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418680"/>
            <a:ext cx="965017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1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Rise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GPU</a:t>
            </a:r>
            <a:r>
              <a:rPr spc="-5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9928225" cy="172148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marL="697230" marR="371475" lvl="1" indent="-227329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Game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computational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science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simulations,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	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algebra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Several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vendors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like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NVIDIA,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AMD,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Intel,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QualComm,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E93B-0492-D74B-D539-1159B7FF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99" y="0"/>
            <a:ext cx="9451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1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615D0-29BD-CEF3-2B42-F34C8072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59" y="0"/>
            <a:ext cx="8239841" cy="67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C2754-6F41-FF32-BA6D-E89E2B15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16" y="0"/>
            <a:ext cx="995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0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F72AEB-BD88-824E-1181-C21CBC1D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6819"/>
            <a:ext cx="8702763" cy="65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4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73E05C-CA12-9734-805D-96992479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Fermi</a:t>
            </a:r>
            <a:r>
              <a:rPr spc="-85" dirty="0"/>
              <a:t> </a:t>
            </a:r>
            <a:r>
              <a:rPr spc="-10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878" y="1532305"/>
            <a:ext cx="5276442" cy="4727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Fermi</a:t>
            </a:r>
            <a:r>
              <a:rPr spc="-85" dirty="0"/>
              <a:t> </a:t>
            </a:r>
            <a:r>
              <a:rPr spc="-10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4588" y="422514"/>
            <a:ext cx="3589759" cy="59702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0277" y="487680"/>
            <a:ext cx="6635115" cy="5880735"/>
            <a:chOff x="930277" y="487680"/>
            <a:chExt cx="6635115" cy="5880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277" y="1532305"/>
              <a:ext cx="5276442" cy="47272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65496" y="487679"/>
              <a:ext cx="2200275" cy="5880735"/>
            </a:xfrm>
            <a:custGeom>
              <a:avLst/>
              <a:gdLst/>
              <a:ahLst/>
              <a:cxnLst/>
              <a:rect l="l" t="t" r="r" b="b"/>
              <a:pathLst>
                <a:path w="2200275" h="5880735">
                  <a:moveTo>
                    <a:pt x="81026" y="2949448"/>
                  </a:moveTo>
                  <a:lnTo>
                    <a:pt x="46736" y="2902839"/>
                  </a:lnTo>
                  <a:lnTo>
                    <a:pt x="0" y="2937129"/>
                  </a:lnTo>
                  <a:lnTo>
                    <a:pt x="34290" y="2983738"/>
                  </a:lnTo>
                  <a:lnTo>
                    <a:pt x="81026" y="2949448"/>
                  </a:lnTo>
                  <a:close/>
                </a:path>
                <a:path w="2200275" h="5880735">
                  <a:moveTo>
                    <a:pt x="149606" y="3042793"/>
                  </a:moveTo>
                  <a:lnTo>
                    <a:pt x="115316" y="2996184"/>
                  </a:lnTo>
                  <a:lnTo>
                    <a:pt x="68580" y="3030474"/>
                  </a:lnTo>
                  <a:lnTo>
                    <a:pt x="102997" y="3077083"/>
                  </a:lnTo>
                  <a:lnTo>
                    <a:pt x="149606" y="3042793"/>
                  </a:lnTo>
                  <a:close/>
                </a:path>
                <a:path w="2200275" h="5880735">
                  <a:moveTo>
                    <a:pt x="218186" y="3136138"/>
                  </a:moveTo>
                  <a:lnTo>
                    <a:pt x="183896" y="3089541"/>
                  </a:lnTo>
                  <a:lnTo>
                    <a:pt x="137287" y="3123819"/>
                  </a:lnTo>
                  <a:lnTo>
                    <a:pt x="171577" y="3170428"/>
                  </a:lnTo>
                  <a:lnTo>
                    <a:pt x="218186" y="3136138"/>
                  </a:lnTo>
                  <a:close/>
                </a:path>
                <a:path w="2200275" h="5880735">
                  <a:moveTo>
                    <a:pt x="286766" y="3229483"/>
                  </a:moveTo>
                  <a:lnTo>
                    <a:pt x="252476" y="3182747"/>
                  </a:lnTo>
                  <a:lnTo>
                    <a:pt x="205867" y="3217164"/>
                  </a:lnTo>
                  <a:lnTo>
                    <a:pt x="240157" y="3263773"/>
                  </a:lnTo>
                  <a:lnTo>
                    <a:pt x="286766" y="3229483"/>
                  </a:lnTo>
                  <a:close/>
                </a:path>
                <a:path w="2200275" h="5880735">
                  <a:moveTo>
                    <a:pt x="333375" y="1068324"/>
                  </a:moveTo>
                  <a:lnTo>
                    <a:pt x="305308" y="1017778"/>
                  </a:lnTo>
                  <a:lnTo>
                    <a:pt x="254635" y="1045845"/>
                  </a:lnTo>
                  <a:lnTo>
                    <a:pt x="282829" y="1096518"/>
                  </a:lnTo>
                  <a:lnTo>
                    <a:pt x="333375" y="1068324"/>
                  </a:lnTo>
                  <a:close/>
                </a:path>
                <a:path w="2200275" h="5880735">
                  <a:moveTo>
                    <a:pt x="355346" y="3322828"/>
                  </a:moveTo>
                  <a:lnTo>
                    <a:pt x="321056" y="3276092"/>
                  </a:lnTo>
                  <a:lnTo>
                    <a:pt x="274447" y="3310382"/>
                  </a:lnTo>
                  <a:lnTo>
                    <a:pt x="308737" y="3357118"/>
                  </a:lnTo>
                  <a:lnTo>
                    <a:pt x="355346" y="3322828"/>
                  </a:lnTo>
                  <a:close/>
                </a:path>
                <a:path w="2200275" h="5880735">
                  <a:moveTo>
                    <a:pt x="424053" y="3416046"/>
                  </a:moveTo>
                  <a:lnTo>
                    <a:pt x="389636" y="3369437"/>
                  </a:lnTo>
                  <a:lnTo>
                    <a:pt x="343027" y="3403727"/>
                  </a:lnTo>
                  <a:lnTo>
                    <a:pt x="377317" y="3450463"/>
                  </a:lnTo>
                  <a:lnTo>
                    <a:pt x="424053" y="3416046"/>
                  </a:lnTo>
                  <a:close/>
                </a:path>
                <a:path w="2200275" h="5880735">
                  <a:moveTo>
                    <a:pt x="434721" y="1012190"/>
                  </a:moveTo>
                  <a:lnTo>
                    <a:pt x="406654" y="961517"/>
                  </a:lnTo>
                  <a:lnTo>
                    <a:pt x="355981" y="989711"/>
                  </a:lnTo>
                  <a:lnTo>
                    <a:pt x="384048" y="1040257"/>
                  </a:lnTo>
                  <a:lnTo>
                    <a:pt x="434721" y="1012190"/>
                  </a:lnTo>
                  <a:close/>
                </a:path>
                <a:path w="2200275" h="5880735">
                  <a:moveTo>
                    <a:pt x="492633" y="3509391"/>
                  </a:moveTo>
                  <a:lnTo>
                    <a:pt x="458343" y="3462782"/>
                  </a:lnTo>
                  <a:lnTo>
                    <a:pt x="411607" y="3497072"/>
                  </a:lnTo>
                  <a:lnTo>
                    <a:pt x="445897" y="3543681"/>
                  </a:lnTo>
                  <a:lnTo>
                    <a:pt x="492633" y="3509391"/>
                  </a:lnTo>
                  <a:close/>
                </a:path>
                <a:path w="2200275" h="5880735">
                  <a:moveTo>
                    <a:pt x="535940" y="956056"/>
                  </a:moveTo>
                  <a:lnTo>
                    <a:pt x="507873" y="905383"/>
                  </a:lnTo>
                  <a:lnTo>
                    <a:pt x="457200" y="933450"/>
                  </a:lnTo>
                  <a:lnTo>
                    <a:pt x="485394" y="984123"/>
                  </a:lnTo>
                  <a:lnTo>
                    <a:pt x="535940" y="956056"/>
                  </a:lnTo>
                  <a:close/>
                </a:path>
                <a:path w="2200275" h="5880735">
                  <a:moveTo>
                    <a:pt x="561213" y="3602736"/>
                  </a:moveTo>
                  <a:lnTo>
                    <a:pt x="526923" y="3556127"/>
                  </a:lnTo>
                  <a:lnTo>
                    <a:pt x="480187" y="3590417"/>
                  </a:lnTo>
                  <a:lnTo>
                    <a:pt x="514477" y="3637026"/>
                  </a:lnTo>
                  <a:lnTo>
                    <a:pt x="561213" y="3602736"/>
                  </a:lnTo>
                  <a:close/>
                </a:path>
                <a:path w="2200275" h="5880735">
                  <a:moveTo>
                    <a:pt x="629793" y="3696081"/>
                  </a:moveTo>
                  <a:lnTo>
                    <a:pt x="595503" y="3649472"/>
                  </a:lnTo>
                  <a:lnTo>
                    <a:pt x="548894" y="3683762"/>
                  </a:lnTo>
                  <a:lnTo>
                    <a:pt x="583184" y="3730371"/>
                  </a:lnTo>
                  <a:lnTo>
                    <a:pt x="629793" y="3696081"/>
                  </a:lnTo>
                  <a:close/>
                </a:path>
                <a:path w="2200275" h="5880735">
                  <a:moveTo>
                    <a:pt x="637286" y="899795"/>
                  </a:moveTo>
                  <a:lnTo>
                    <a:pt x="609219" y="849249"/>
                  </a:lnTo>
                  <a:lnTo>
                    <a:pt x="558546" y="877316"/>
                  </a:lnTo>
                  <a:lnTo>
                    <a:pt x="586613" y="927989"/>
                  </a:lnTo>
                  <a:lnTo>
                    <a:pt x="637286" y="899795"/>
                  </a:lnTo>
                  <a:close/>
                </a:path>
                <a:path w="2200275" h="5880735">
                  <a:moveTo>
                    <a:pt x="698373" y="3789426"/>
                  </a:moveTo>
                  <a:lnTo>
                    <a:pt x="664083" y="3742690"/>
                  </a:lnTo>
                  <a:lnTo>
                    <a:pt x="617474" y="3776980"/>
                  </a:lnTo>
                  <a:lnTo>
                    <a:pt x="651764" y="3823716"/>
                  </a:lnTo>
                  <a:lnTo>
                    <a:pt x="698373" y="3789426"/>
                  </a:lnTo>
                  <a:close/>
                </a:path>
                <a:path w="2200275" h="5880735">
                  <a:moveTo>
                    <a:pt x="738505" y="843661"/>
                  </a:moveTo>
                  <a:lnTo>
                    <a:pt x="710438" y="792988"/>
                  </a:lnTo>
                  <a:lnTo>
                    <a:pt x="659892" y="821055"/>
                  </a:lnTo>
                  <a:lnTo>
                    <a:pt x="687959" y="871728"/>
                  </a:lnTo>
                  <a:lnTo>
                    <a:pt x="738505" y="843661"/>
                  </a:lnTo>
                  <a:close/>
                </a:path>
                <a:path w="2200275" h="5880735">
                  <a:moveTo>
                    <a:pt x="766953" y="3882771"/>
                  </a:moveTo>
                  <a:lnTo>
                    <a:pt x="732663" y="3836035"/>
                  </a:lnTo>
                  <a:lnTo>
                    <a:pt x="686054" y="3870325"/>
                  </a:lnTo>
                  <a:lnTo>
                    <a:pt x="720344" y="3917061"/>
                  </a:lnTo>
                  <a:lnTo>
                    <a:pt x="766953" y="3882771"/>
                  </a:lnTo>
                  <a:close/>
                </a:path>
                <a:path w="2200275" h="5880735">
                  <a:moveTo>
                    <a:pt x="835660" y="3975989"/>
                  </a:moveTo>
                  <a:lnTo>
                    <a:pt x="801243" y="3929380"/>
                  </a:lnTo>
                  <a:lnTo>
                    <a:pt x="754634" y="3963670"/>
                  </a:lnTo>
                  <a:lnTo>
                    <a:pt x="788924" y="4010406"/>
                  </a:lnTo>
                  <a:lnTo>
                    <a:pt x="835660" y="3975989"/>
                  </a:lnTo>
                  <a:close/>
                </a:path>
                <a:path w="2200275" h="5880735">
                  <a:moveTo>
                    <a:pt x="839851" y="787527"/>
                  </a:moveTo>
                  <a:lnTo>
                    <a:pt x="811784" y="736854"/>
                  </a:lnTo>
                  <a:lnTo>
                    <a:pt x="761111" y="764921"/>
                  </a:lnTo>
                  <a:lnTo>
                    <a:pt x="789178" y="815594"/>
                  </a:lnTo>
                  <a:lnTo>
                    <a:pt x="839851" y="787527"/>
                  </a:lnTo>
                  <a:close/>
                </a:path>
                <a:path w="2200275" h="5880735">
                  <a:moveTo>
                    <a:pt x="904240" y="4069334"/>
                  </a:moveTo>
                  <a:lnTo>
                    <a:pt x="869950" y="4022725"/>
                  </a:lnTo>
                  <a:lnTo>
                    <a:pt x="823214" y="4057015"/>
                  </a:lnTo>
                  <a:lnTo>
                    <a:pt x="857504" y="4103624"/>
                  </a:lnTo>
                  <a:lnTo>
                    <a:pt x="904240" y="4069334"/>
                  </a:lnTo>
                  <a:close/>
                </a:path>
                <a:path w="2200275" h="5880735">
                  <a:moveTo>
                    <a:pt x="941197" y="731266"/>
                  </a:moveTo>
                  <a:lnTo>
                    <a:pt x="913003" y="680720"/>
                  </a:lnTo>
                  <a:lnTo>
                    <a:pt x="862457" y="708787"/>
                  </a:lnTo>
                  <a:lnTo>
                    <a:pt x="890524" y="759333"/>
                  </a:lnTo>
                  <a:lnTo>
                    <a:pt x="941197" y="731266"/>
                  </a:lnTo>
                  <a:close/>
                </a:path>
                <a:path w="2200275" h="5880735">
                  <a:moveTo>
                    <a:pt x="972820" y="4162679"/>
                  </a:moveTo>
                  <a:lnTo>
                    <a:pt x="938530" y="4116070"/>
                  </a:lnTo>
                  <a:lnTo>
                    <a:pt x="891794" y="4150360"/>
                  </a:lnTo>
                  <a:lnTo>
                    <a:pt x="926084" y="4196969"/>
                  </a:lnTo>
                  <a:lnTo>
                    <a:pt x="972820" y="4162679"/>
                  </a:lnTo>
                  <a:close/>
                </a:path>
                <a:path w="2200275" h="5880735">
                  <a:moveTo>
                    <a:pt x="1041400" y="4256024"/>
                  </a:moveTo>
                  <a:lnTo>
                    <a:pt x="1007110" y="4209415"/>
                  </a:lnTo>
                  <a:lnTo>
                    <a:pt x="960501" y="4243705"/>
                  </a:lnTo>
                  <a:lnTo>
                    <a:pt x="994791" y="4290314"/>
                  </a:lnTo>
                  <a:lnTo>
                    <a:pt x="1041400" y="4256024"/>
                  </a:lnTo>
                  <a:close/>
                </a:path>
                <a:path w="2200275" h="5880735">
                  <a:moveTo>
                    <a:pt x="1042416" y="675132"/>
                  </a:moveTo>
                  <a:lnTo>
                    <a:pt x="1014349" y="624459"/>
                  </a:lnTo>
                  <a:lnTo>
                    <a:pt x="963676" y="652526"/>
                  </a:lnTo>
                  <a:lnTo>
                    <a:pt x="991743" y="703199"/>
                  </a:lnTo>
                  <a:lnTo>
                    <a:pt x="1042416" y="675132"/>
                  </a:lnTo>
                  <a:close/>
                </a:path>
                <a:path w="2200275" h="5880735">
                  <a:moveTo>
                    <a:pt x="1109980" y="4349369"/>
                  </a:moveTo>
                  <a:lnTo>
                    <a:pt x="1075690" y="4302633"/>
                  </a:lnTo>
                  <a:lnTo>
                    <a:pt x="1029081" y="4336923"/>
                  </a:lnTo>
                  <a:lnTo>
                    <a:pt x="1063371" y="4383659"/>
                  </a:lnTo>
                  <a:lnTo>
                    <a:pt x="1109980" y="4349369"/>
                  </a:lnTo>
                  <a:close/>
                </a:path>
                <a:path w="2200275" h="5880735">
                  <a:moveTo>
                    <a:pt x="1143749" y="618998"/>
                  </a:moveTo>
                  <a:lnTo>
                    <a:pt x="1115568" y="568325"/>
                  </a:lnTo>
                  <a:lnTo>
                    <a:pt x="1065022" y="596392"/>
                  </a:lnTo>
                  <a:lnTo>
                    <a:pt x="1093089" y="647065"/>
                  </a:lnTo>
                  <a:lnTo>
                    <a:pt x="1143749" y="618998"/>
                  </a:lnTo>
                  <a:close/>
                </a:path>
                <a:path w="2200275" h="5880735">
                  <a:moveTo>
                    <a:pt x="1178560" y="4442714"/>
                  </a:moveTo>
                  <a:lnTo>
                    <a:pt x="1144270" y="4395978"/>
                  </a:lnTo>
                  <a:lnTo>
                    <a:pt x="1097661" y="4430268"/>
                  </a:lnTo>
                  <a:lnTo>
                    <a:pt x="1131951" y="4477004"/>
                  </a:lnTo>
                  <a:lnTo>
                    <a:pt x="1178560" y="4442714"/>
                  </a:lnTo>
                  <a:close/>
                </a:path>
                <a:path w="2200275" h="5880735">
                  <a:moveTo>
                    <a:pt x="1244981" y="562737"/>
                  </a:moveTo>
                  <a:lnTo>
                    <a:pt x="1216901" y="512064"/>
                  </a:lnTo>
                  <a:lnTo>
                    <a:pt x="1166228" y="540258"/>
                  </a:lnTo>
                  <a:lnTo>
                    <a:pt x="1194308" y="590804"/>
                  </a:lnTo>
                  <a:lnTo>
                    <a:pt x="1244981" y="562737"/>
                  </a:lnTo>
                  <a:close/>
                </a:path>
                <a:path w="2200275" h="5880735">
                  <a:moveTo>
                    <a:pt x="1247127" y="4535932"/>
                  </a:moveTo>
                  <a:lnTo>
                    <a:pt x="1212850" y="4489323"/>
                  </a:lnTo>
                  <a:lnTo>
                    <a:pt x="1166228" y="4523613"/>
                  </a:lnTo>
                  <a:lnTo>
                    <a:pt x="1200531" y="4570349"/>
                  </a:lnTo>
                  <a:lnTo>
                    <a:pt x="1247127" y="4535932"/>
                  </a:lnTo>
                  <a:close/>
                </a:path>
                <a:path w="2200275" h="5880735">
                  <a:moveTo>
                    <a:pt x="1315847" y="4629277"/>
                  </a:moveTo>
                  <a:lnTo>
                    <a:pt x="1281557" y="4582668"/>
                  </a:lnTo>
                  <a:lnTo>
                    <a:pt x="1234821" y="4616958"/>
                  </a:lnTo>
                  <a:lnTo>
                    <a:pt x="1269098" y="4663567"/>
                  </a:lnTo>
                  <a:lnTo>
                    <a:pt x="1315847" y="4629277"/>
                  </a:lnTo>
                  <a:close/>
                </a:path>
                <a:path w="2200275" h="5880735">
                  <a:moveTo>
                    <a:pt x="1346327" y="506603"/>
                  </a:moveTo>
                  <a:lnTo>
                    <a:pt x="1318133" y="455930"/>
                  </a:lnTo>
                  <a:lnTo>
                    <a:pt x="1267574" y="483997"/>
                  </a:lnTo>
                  <a:lnTo>
                    <a:pt x="1295654" y="534670"/>
                  </a:lnTo>
                  <a:lnTo>
                    <a:pt x="1346327" y="506603"/>
                  </a:lnTo>
                  <a:close/>
                </a:path>
                <a:path w="2200275" h="5880735">
                  <a:moveTo>
                    <a:pt x="1384427" y="4722622"/>
                  </a:moveTo>
                  <a:lnTo>
                    <a:pt x="1350137" y="4676013"/>
                  </a:lnTo>
                  <a:lnTo>
                    <a:pt x="1303401" y="4710303"/>
                  </a:lnTo>
                  <a:lnTo>
                    <a:pt x="1337691" y="4756912"/>
                  </a:lnTo>
                  <a:lnTo>
                    <a:pt x="1384427" y="4722622"/>
                  </a:lnTo>
                  <a:close/>
                </a:path>
                <a:path w="2200275" h="5880735">
                  <a:moveTo>
                    <a:pt x="1447546" y="450342"/>
                  </a:moveTo>
                  <a:lnTo>
                    <a:pt x="1419479" y="399796"/>
                  </a:lnTo>
                  <a:lnTo>
                    <a:pt x="1368806" y="427863"/>
                  </a:lnTo>
                  <a:lnTo>
                    <a:pt x="1396873" y="478536"/>
                  </a:lnTo>
                  <a:lnTo>
                    <a:pt x="1447546" y="450342"/>
                  </a:lnTo>
                  <a:close/>
                </a:path>
                <a:path w="2200275" h="5880735">
                  <a:moveTo>
                    <a:pt x="1453007" y="4815967"/>
                  </a:moveTo>
                  <a:lnTo>
                    <a:pt x="1418717" y="4769231"/>
                  </a:lnTo>
                  <a:lnTo>
                    <a:pt x="1371981" y="4803648"/>
                  </a:lnTo>
                  <a:lnTo>
                    <a:pt x="1406398" y="4850257"/>
                  </a:lnTo>
                  <a:lnTo>
                    <a:pt x="1453007" y="4815967"/>
                  </a:lnTo>
                  <a:close/>
                </a:path>
                <a:path w="2200275" h="5880735">
                  <a:moveTo>
                    <a:pt x="1521587" y="4909312"/>
                  </a:moveTo>
                  <a:lnTo>
                    <a:pt x="1487297" y="4862576"/>
                  </a:lnTo>
                  <a:lnTo>
                    <a:pt x="1440688" y="4896866"/>
                  </a:lnTo>
                  <a:lnTo>
                    <a:pt x="1474978" y="4943602"/>
                  </a:lnTo>
                  <a:lnTo>
                    <a:pt x="1521587" y="4909312"/>
                  </a:lnTo>
                  <a:close/>
                </a:path>
                <a:path w="2200275" h="5880735">
                  <a:moveTo>
                    <a:pt x="1548892" y="394208"/>
                  </a:moveTo>
                  <a:lnTo>
                    <a:pt x="1520825" y="343535"/>
                  </a:lnTo>
                  <a:lnTo>
                    <a:pt x="1470152" y="371729"/>
                  </a:lnTo>
                  <a:lnTo>
                    <a:pt x="1498219" y="422275"/>
                  </a:lnTo>
                  <a:lnTo>
                    <a:pt x="1548892" y="394208"/>
                  </a:lnTo>
                  <a:close/>
                </a:path>
                <a:path w="2200275" h="5880735">
                  <a:moveTo>
                    <a:pt x="1590167" y="5002657"/>
                  </a:moveTo>
                  <a:lnTo>
                    <a:pt x="1555877" y="4955921"/>
                  </a:lnTo>
                  <a:lnTo>
                    <a:pt x="1509268" y="4990211"/>
                  </a:lnTo>
                  <a:lnTo>
                    <a:pt x="1543558" y="5036947"/>
                  </a:lnTo>
                  <a:lnTo>
                    <a:pt x="1590167" y="5002657"/>
                  </a:lnTo>
                  <a:close/>
                </a:path>
                <a:path w="2200275" h="5880735">
                  <a:moveTo>
                    <a:pt x="1650111" y="338074"/>
                  </a:moveTo>
                  <a:lnTo>
                    <a:pt x="1622044" y="287401"/>
                  </a:lnTo>
                  <a:lnTo>
                    <a:pt x="1571371" y="315468"/>
                  </a:lnTo>
                  <a:lnTo>
                    <a:pt x="1599438" y="366141"/>
                  </a:lnTo>
                  <a:lnTo>
                    <a:pt x="1650111" y="338074"/>
                  </a:lnTo>
                  <a:close/>
                </a:path>
                <a:path w="2200275" h="5880735">
                  <a:moveTo>
                    <a:pt x="1658747" y="5095875"/>
                  </a:moveTo>
                  <a:lnTo>
                    <a:pt x="1624457" y="5049266"/>
                  </a:lnTo>
                  <a:lnTo>
                    <a:pt x="1577848" y="5083556"/>
                  </a:lnTo>
                  <a:lnTo>
                    <a:pt x="1612138" y="5130228"/>
                  </a:lnTo>
                  <a:lnTo>
                    <a:pt x="1658747" y="5095875"/>
                  </a:lnTo>
                  <a:close/>
                </a:path>
                <a:path w="2200275" h="5880735">
                  <a:moveTo>
                    <a:pt x="1727454" y="5189245"/>
                  </a:moveTo>
                  <a:lnTo>
                    <a:pt x="1693164" y="5142585"/>
                  </a:lnTo>
                  <a:lnTo>
                    <a:pt x="1646428" y="5176888"/>
                  </a:lnTo>
                  <a:lnTo>
                    <a:pt x="1680718" y="5223548"/>
                  </a:lnTo>
                  <a:lnTo>
                    <a:pt x="1727454" y="5189245"/>
                  </a:lnTo>
                  <a:close/>
                </a:path>
                <a:path w="2200275" h="5880735">
                  <a:moveTo>
                    <a:pt x="1751457" y="281813"/>
                  </a:moveTo>
                  <a:lnTo>
                    <a:pt x="1723390" y="231267"/>
                  </a:lnTo>
                  <a:lnTo>
                    <a:pt x="1672717" y="259334"/>
                  </a:lnTo>
                  <a:lnTo>
                    <a:pt x="1700784" y="310007"/>
                  </a:lnTo>
                  <a:lnTo>
                    <a:pt x="1751457" y="281813"/>
                  </a:lnTo>
                  <a:close/>
                </a:path>
                <a:path w="2200275" h="5880735">
                  <a:moveTo>
                    <a:pt x="1796034" y="5282565"/>
                  </a:moveTo>
                  <a:lnTo>
                    <a:pt x="1761744" y="5235905"/>
                  </a:lnTo>
                  <a:lnTo>
                    <a:pt x="1715008" y="5270208"/>
                  </a:lnTo>
                  <a:lnTo>
                    <a:pt x="1749298" y="5316867"/>
                  </a:lnTo>
                  <a:lnTo>
                    <a:pt x="1796034" y="5282565"/>
                  </a:lnTo>
                  <a:close/>
                </a:path>
                <a:path w="2200275" h="5880735">
                  <a:moveTo>
                    <a:pt x="1852676" y="225679"/>
                  </a:moveTo>
                  <a:lnTo>
                    <a:pt x="1824609" y="175006"/>
                  </a:lnTo>
                  <a:lnTo>
                    <a:pt x="1773936" y="203073"/>
                  </a:lnTo>
                  <a:lnTo>
                    <a:pt x="1802130" y="253746"/>
                  </a:lnTo>
                  <a:lnTo>
                    <a:pt x="1852676" y="225679"/>
                  </a:lnTo>
                  <a:close/>
                </a:path>
                <a:path w="2200275" h="5880735">
                  <a:moveTo>
                    <a:pt x="1864614" y="5375897"/>
                  </a:moveTo>
                  <a:lnTo>
                    <a:pt x="1830324" y="5329237"/>
                  </a:lnTo>
                  <a:lnTo>
                    <a:pt x="1783588" y="5363527"/>
                  </a:lnTo>
                  <a:lnTo>
                    <a:pt x="1817878" y="5410200"/>
                  </a:lnTo>
                  <a:lnTo>
                    <a:pt x="1864614" y="5375897"/>
                  </a:lnTo>
                  <a:close/>
                </a:path>
                <a:path w="2200275" h="5880735">
                  <a:moveTo>
                    <a:pt x="1933194" y="5469217"/>
                  </a:moveTo>
                  <a:lnTo>
                    <a:pt x="1898904" y="5422557"/>
                  </a:lnTo>
                  <a:lnTo>
                    <a:pt x="1852295" y="5456860"/>
                  </a:lnTo>
                  <a:lnTo>
                    <a:pt x="1886585" y="5503519"/>
                  </a:lnTo>
                  <a:lnTo>
                    <a:pt x="1933194" y="5469217"/>
                  </a:lnTo>
                  <a:close/>
                </a:path>
                <a:path w="2200275" h="5880735">
                  <a:moveTo>
                    <a:pt x="1954022" y="169545"/>
                  </a:moveTo>
                  <a:lnTo>
                    <a:pt x="1925955" y="118872"/>
                  </a:lnTo>
                  <a:lnTo>
                    <a:pt x="1875282" y="146939"/>
                  </a:lnTo>
                  <a:lnTo>
                    <a:pt x="1903349" y="197612"/>
                  </a:lnTo>
                  <a:lnTo>
                    <a:pt x="1954022" y="169545"/>
                  </a:lnTo>
                  <a:close/>
                </a:path>
                <a:path w="2200275" h="5880735">
                  <a:moveTo>
                    <a:pt x="2001774" y="5562536"/>
                  </a:moveTo>
                  <a:lnTo>
                    <a:pt x="1967484" y="5515876"/>
                  </a:lnTo>
                  <a:lnTo>
                    <a:pt x="1920875" y="5550179"/>
                  </a:lnTo>
                  <a:lnTo>
                    <a:pt x="1955165" y="5596839"/>
                  </a:lnTo>
                  <a:lnTo>
                    <a:pt x="2001774" y="5562536"/>
                  </a:lnTo>
                  <a:close/>
                </a:path>
                <a:path w="2200275" h="5880735">
                  <a:moveTo>
                    <a:pt x="2055241" y="113284"/>
                  </a:moveTo>
                  <a:lnTo>
                    <a:pt x="2027174" y="62611"/>
                  </a:lnTo>
                  <a:lnTo>
                    <a:pt x="1976501" y="90805"/>
                  </a:lnTo>
                  <a:lnTo>
                    <a:pt x="2004695" y="141351"/>
                  </a:lnTo>
                  <a:lnTo>
                    <a:pt x="2055241" y="113284"/>
                  </a:lnTo>
                  <a:close/>
                </a:path>
                <a:path w="2200275" h="5880735">
                  <a:moveTo>
                    <a:pt x="2070354" y="5655869"/>
                  </a:moveTo>
                  <a:lnTo>
                    <a:pt x="2036064" y="5609196"/>
                  </a:lnTo>
                  <a:lnTo>
                    <a:pt x="1989455" y="5643499"/>
                  </a:lnTo>
                  <a:lnTo>
                    <a:pt x="2023745" y="5690159"/>
                  </a:lnTo>
                  <a:lnTo>
                    <a:pt x="2070354" y="5655869"/>
                  </a:lnTo>
                  <a:close/>
                </a:path>
                <a:path w="2200275" h="5880735">
                  <a:moveTo>
                    <a:pt x="2199640" y="5880582"/>
                  </a:moveTo>
                  <a:lnTo>
                    <a:pt x="2182533" y="5781078"/>
                  </a:lnTo>
                  <a:lnTo>
                    <a:pt x="2166747" y="5689143"/>
                  </a:lnTo>
                  <a:lnTo>
                    <a:pt x="2120074" y="5723458"/>
                  </a:lnTo>
                  <a:lnTo>
                    <a:pt x="2104644" y="5702528"/>
                  </a:lnTo>
                  <a:lnTo>
                    <a:pt x="2058035" y="5736831"/>
                  </a:lnTo>
                  <a:lnTo>
                    <a:pt x="2073414" y="5757773"/>
                  </a:lnTo>
                  <a:lnTo>
                    <a:pt x="2026793" y="5792051"/>
                  </a:lnTo>
                  <a:lnTo>
                    <a:pt x="2199640" y="5880582"/>
                  </a:lnTo>
                  <a:close/>
                </a:path>
                <a:path w="2200275" h="5880735">
                  <a:moveTo>
                    <a:pt x="2199894" y="0"/>
                  </a:moveTo>
                  <a:lnTo>
                    <a:pt x="2005838" y="8255"/>
                  </a:lnTo>
                  <a:lnTo>
                    <a:pt x="2090039" y="160274"/>
                  </a:lnTo>
                  <a:lnTo>
                    <a:pt x="21998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3541598"/>
            <a:ext cx="60883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CUDA</a:t>
            </a:r>
            <a:r>
              <a:rPr sz="6000" spc="-85" dirty="0"/>
              <a:t> </a:t>
            </a:r>
            <a:r>
              <a:rPr sz="6000" spc="-30" dirty="0"/>
              <a:t>Programming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391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25" dirty="0"/>
              <a:t>CUDA?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052685" cy="33153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purpose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parallel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computing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platform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programming 	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leverages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parallel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engine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NVIDIA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GPUs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Introduced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2007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NVIDIA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Tesla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CUDA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C++,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Fortran,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PyCUDA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CUDA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b="1" dirty="0">
                <a:latin typeface="Calibri"/>
                <a:cs typeface="Calibri"/>
              </a:rPr>
              <a:t>Three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key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abstractions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CUDA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Hierarchy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groups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memories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Barrier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synchronization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843B-AD7A-23DD-EC5F-D42FE44A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304800"/>
            <a:ext cx="10761344" cy="556996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A30DF-EC0B-AE20-6D30-119C750D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6" y="331618"/>
            <a:ext cx="10882744" cy="57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3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Enter</a:t>
            </a:r>
            <a:r>
              <a:rPr spc="-45" dirty="0"/>
              <a:t> </a:t>
            </a:r>
            <a:r>
              <a:rPr dirty="0"/>
              <a:t>NVIDIA</a:t>
            </a:r>
            <a:r>
              <a:rPr spc="-3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20" dirty="0"/>
              <a:t>CUDA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9989185" cy="256349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27329" marR="19050" indent="-227329" algn="r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27329" algn="l"/>
              </a:tabLst>
            </a:pPr>
            <a:r>
              <a:rPr sz="2800" dirty="0">
                <a:latin typeface="Calibri"/>
                <a:cs typeface="Calibri"/>
              </a:rPr>
              <a:t>NVIDIA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released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GeForce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8800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GTX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2006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  <a:p>
            <a:pPr marL="227329" marR="76200" lvl="1" indent="-227329" algn="r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227329" algn="l"/>
              </a:tabLst>
            </a:pPr>
            <a:r>
              <a:rPr sz="2400" spc="-20" dirty="0">
                <a:latin typeface="Calibri"/>
                <a:cs typeface="Calibri"/>
              </a:rPr>
              <a:t>General-</a:t>
            </a:r>
            <a:r>
              <a:rPr sz="2400" dirty="0">
                <a:latin typeface="Calibri"/>
                <a:cs typeface="Calibri"/>
              </a:rPr>
              <a:t>purpose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general-</a:t>
            </a:r>
            <a:r>
              <a:rPr sz="2400" dirty="0">
                <a:latin typeface="Calibri"/>
                <a:cs typeface="Calibri"/>
              </a:rPr>
              <a:t>purpose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IEEE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compliance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single-</a:t>
            </a:r>
            <a:r>
              <a:rPr sz="2400" dirty="0">
                <a:latin typeface="Calibri"/>
                <a:cs typeface="Calibri"/>
              </a:rPr>
              <a:t>precision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floating-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arithmetic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Allowed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arbitrary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303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Introduced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toolchain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development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 	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0638-5FCB-7B42-B5D6-77096200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28600"/>
            <a:ext cx="10761344" cy="564616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4EF2-3002-21D6-B9F9-A6987EBC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92578"/>
            <a:ext cx="11517063" cy="61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3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D2853-E2E5-0AD7-C59C-BB8D29C6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1" y="381000"/>
            <a:ext cx="10685144" cy="549376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F193B-4A2E-A054-2AD0-28776403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3090"/>
            <a:ext cx="11277599" cy="60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2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  <a:r>
              <a:rPr spc="-55" dirty="0"/>
              <a:t> </a:t>
            </a:r>
            <a:r>
              <a:rPr spc="-20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5001260" cy="33953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37719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parallel 	</a:t>
            </a:r>
            <a:r>
              <a:rPr sz="2800" dirty="0">
                <a:latin typeface="Calibri"/>
                <a:cs typeface="Calibri"/>
              </a:rPr>
              <a:t>across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parallel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	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collectively 	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grid</a:t>
            </a:r>
            <a:endParaRPr sz="2800">
              <a:latin typeface="Calibri"/>
              <a:cs typeface="Calibri"/>
            </a:endParaRPr>
          </a:p>
          <a:p>
            <a:pPr marL="240029" marR="109220" indent="-227329" algn="just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organized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 	</a:t>
            </a:r>
            <a:r>
              <a:rPr sz="2800" dirty="0">
                <a:latin typeface="Calibri"/>
                <a:cs typeface="Calibri"/>
              </a:rPr>
              <a:t>blocks,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organized 	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grids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2005583"/>
            <a:ext cx="5173105" cy="39828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3486" y="303149"/>
            <a:ext cx="961616" cy="6362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8198" y="438912"/>
            <a:ext cx="617347" cy="2853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6985" y="528066"/>
            <a:ext cx="343916" cy="32156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61453" y="485648"/>
            <a:ext cx="543560" cy="426084"/>
            <a:chOff x="7561453" y="485648"/>
            <a:chExt cx="543560" cy="42608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8222" y="559054"/>
              <a:ext cx="133857" cy="707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1453" y="485647"/>
              <a:ext cx="543560" cy="426084"/>
            </a:xfrm>
            <a:custGeom>
              <a:avLst/>
              <a:gdLst/>
              <a:ahLst/>
              <a:cxnLst/>
              <a:rect l="l" t="t" r="r" b="b"/>
              <a:pathLst>
                <a:path w="543559" h="426084">
                  <a:moveTo>
                    <a:pt x="237744" y="71120"/>
                  </a:moveTo>
                  <a:lnTo>
                    <a:pt x="237490" y="69596"/>
                  </a:lnTo>
                  <a:lnTo>
                    <a:pt x="237197" y="68453"/>
                  </a:lnTo>
                  <a:lnTo>
                    <a:pt x="237109" y="68072"/>
                  </a:lnTo>
                  <a:lnTo>
                    <a:pt x="235966" y="66802"/>
                  </a:lnTo>
                  <a:lnTo>
                    <a:pt x="234442" y="66548"/>
                  </a:lnTo>
                  <a:lnTo>
                    <a:pt x="233045" y="66548"/>
                  </a:lnTo>
                  <a:lnTo>
                    <a:pt x="212344" y="126111"/>
                  </a:lnTo>
                  <a:lnTo>
                    <a:pt x="212229" y="127876"/>
                  </a:lnTo>
                  <a:lnTo>
                    <a:pt x="209677" y="158877"/>
                  </a:lnTo>
                  <a:lnTo>
                    <a:pt x="209296" y="195453"/>
                  </a:lnTo>
                  <a:lnTo>
                    <a:pt x="209169" y="305308"/>
                  </a:lnTo>
                  <a:lnTo>
                    <a:pt x="209042" y="311023"/>
                  </a:lnTo>
                  <a:lnTo>
                    <a:pt x="208508" y="324104"/>
                  </a:lnTo>
                  <a:lnTo>
                    <a:pt x="208407" y="326517"/>
                  </a:lnTo>
                  <a:lnTo>
                    <a:pt x="208292" y="329565"/>
                  </a:lnTo>
                  <a:lnTo>
                    <a:pt x="207899" y="341630"/>
                  </a:lnTo>
                  <a:lnTo>
                    <a:pt x="207772" y="342519"/>
                  </a:lnTo>
                  <a:lnTo>
                    <a:pt x="207784" y="341998"/>
                  </a:lnTo>
                  <a:lnTo>
                    <a:pt x="199783" y="369316"/>
                  </a:lnTo>
                  <a:lnTo>
                    <a:pt x="199517" y="370332"/>
                  </a:lnTo>
                  <a:lnTo>
                    <a:pt x="199263" y="371094"/>
                  </a:lnTo>
                  <a:lnTo>
                    <a:pt x="199440" y="370471"/>
                  </a:lnTo>
                  <a:lnTo>
                    <a:pt x="187871" y="392874"/>
                  </a:lnTo>
                  <a:lnTo>
                    <a:pt x="173024" y="407009"/>
                  </a:lnTo>
                  <a:lnTo>
                    <a:pt x="154470" y="414731"/>
                  </a:lnTo>
                  <a:lnTo>
                    <a:pt x="133223" y="417449"/>
                  </a:lnTo>
                  <a:lnTo>
                    <a:pt x="109474" y="417449"/>
                  </a:lnTo>
                  <a:lnTo>
                    <a:pt x="88011" y="414274"/>
                  </a:lnTo>
                  <a:lnTo>
                    <a:pt x="84975" y="413829"/>
                  </a:lnTo>
                  <a:lnTo>
                    <a:pt x="60248" y="403085"/>
                  </a:lnTo>
                  <a:lnTo>
                    <a:pt x="40043" y="391795"/>
                  </a:lnTo>
                  <a:lnTo>
                    <a:pt x="39370" y="391414"/>
                  </a:lnTo>
                  <a:lnTo>
                    <a:pt x="39878" y="391795"/>
                  </a:lnTo>
                  <a:lnTo>
                    <a:pt x="24231" y="380365"/>
                  </a:lnTo>
                  <a:lnTo>
                    <a:pt x="23850" y="380149"/>
                  </a:lnTo>
                  <a:lnTo>
                    <a:pt x="23368" y="379730"/>
                  </a:lnTo>
                  <a:lnTo>
                    <a:pt x="23914" y="380149"/>
                  </a:lnTo>
                  <a:lnTo>
                    <a:pt x="23558" y="379730"/>
                  </a:lnTo>
                  <a:lnTo>
                    <a:pt x="14185" y="369316"/>
                  </a:lnTo>
                  <a:lnTo>
                    <a:pt x="13449" y="368503"/>
                  </a:lnTo>
                  <a:lnTo>
                    <a:pt x="13169" y="367665"/>
                  </a:lnTo>
                  <a:lnTo>
                    <a:pt x="9880" y="357505"/>
                  </a:lnTo>
                  <a:lnTo>
                    <a:pt x="9652" y="356768"/>
                  </a:lnTo>
                  <a:lnTo>
                    <a:pt x="9652" y="357505"/>
                  </a:lnTo>
                  <a:lnTo>
                    <a:pt x="9398" y="355981"/>
                  </a:lnTo>
                  <a:lnTo>
                    <a:pt x="9652" y="356768"/>
                  </a:lnTo>
                  <a:lnTo>
                    <a:pt x="9652" y="355981"/>
                  </a:lnTo>
                  <a:lnTo>
                    <a:pt x="9740" y="342519"/>
                  </a:lnTo>
                  <a:lnTo>
                    <a:pt x="10744" y="329565"/>
                  </a:lnTo>
                  <a:lnTo>
                    <a:pt x="10807" y="328612"/>
                  </a:lnTo>
                  <a:lnTo>
                    <a:pt x="11722" y="327279"/>
                  </a:lnTo>
                  <a:lnTo>
                    <a:pt x="22860" y="311023"/>
                  </a:lnTo>
                  <a:lnTo>
                    <a:pt x="22313" y="311835"/>
                  </a:lnTo>
                  <a:lnTo>
                    <a:pt x="23114" y="311023"/>
                  </a:lnTo>
                  <a:lnTo>
                    <a:pt x="41148" y="293243"/>
                  </a:lnTo>
                  <a:lnTo>
                    <a:pt x="63754" y="275209"/>
                  </a:lnTo>
                  <a:lnTo>
                    <a:pt x="90043" y="255905"/>
                  </a:lnTo>
                  <a:lnTo>
                    <a:pt x="114935" y="235458"/>
                  </a:lnTo>
                  <a:lnTo>
                    <a:pt x="116205" y="234569"/>
                  </a:lnTo>
                  <a:lnTo>
                    <a:pt x="116332" y="232791"/>
                  </a:lnTo>
                  <a:lnTo>
                    <a:pt x="115443" y="231521"/>
                  </a:lnTo>
                  <a:lnTo>
                    <a:pt x="114427" y="230378"/>
                  </a:lnTo>
                  <a:lnTo>
                    <a:pt x="112649" y="230124"/>
                  </a:lnTo>
                  <a:lnTo>
                    <a:pt x="111506" y="231013"/>
                  </a:lnTo>
                  <a:lnTo>
                    <a:pt x="85979" y="250444"/>
                  </a:lnTo>
                  <a:lnTo>
                    <a:pt x="59182" y="269113"/>
                  </a:lnTo>
                  <a:lnTo>
                    <a:pt x="35433" y="287274"/>
                  </a:lnTo>
                  <a:lnTo>
                    <a:pt x="35052" y="287528"/>
                  </a:lnTo>
                  <a:lnTo>
                    <a:pt x="2413" y="324104"/>
                  </a:lnTo>
                  <a:lnTo>
                    <a:pt x="127" y="341630"/>
                  </a:lnTo>
                  <a:lnTo>
                    <a:pt x="88" y="341998"/>
                  </a:lnTo>
                  <a:lnTo>
                    <a:pt x="17272" y="386588"/>
                  </a:lnTo>
                  <a:lnTo>
                    <a:pt x="56997" y="411099"/>
                  </a:lnTo>
                  <a:lnTo>
                    <a:pt x="57150" y="411099"/>
                  </a:lnTo>
                  <a:lnTo>
                    <a:pt x="82423" y="421894"/>
                  </a:lnTo>
                  <a:lnTo>
                    <a:pt x="83439" y="422148"/>
                  </a:lnTo>
                  <a:lnTo>
                    <a:pt x="108331" y="425704"/>
                  </a:lnTo>
                  <a:lnTo>
                    <a:pt x="134239" y="425704"/>
                  </a:lnTo>
                  <a:lnTo>
                    <a:pt x="156210" y="422783"/>
                  </a:lnTo>
                  <a:lnTo>
                    <a:pt x="157226" y="422529"/>
                  </a:lnTo>
                  <a:lnTo>
                    <a:pt x="169418" y="417449"/>
                  </a:lnTo>
                  <a:lnTo>
                    <a:pt x="175514" y="414909"/>
                  </a:lnTo>
                  <a:lnTo>
                    <a:pt x="175933" y="414731"/>
                  </a:lnTo>
                  <a:lnTo>
                    <a:pt x="177038" y="414274"/>
                  </a:lnTo>
                  <a:lnTo>
                    <a:pt x="178308" y="413385"/>
                  </a:lnTo>
                  <a:lnTo>
                    <a:pt x="184569" y="407416"/>
                  </a:lnTo>
                  <a:lnTo>
                    <a:pt x="185369" y="406654"/>
                  </a:lnTo>
                  <a:lnTo>
                    <a:pt x="194183" y="398272"/>
                  </a:lnTo>
                  <a:lnTo>
                    <a:pt x="194945" y="397256"/>
                  </a:lnTo>
                  <a:lnTo>
                    <a:pt x="196900" y="393446"/>
                  </a:lnTo>
                  <a:lnTo>
                    <a:pt x="197497" y="392303"/>
                  </a:lnTo>
                  <a:lnTo>
                    <a:pt x="206883" y="374142"/>
                  </a:lnTo>
                  <a:lnTo>
                    <a:pt x="207137" y="373380"/>
                  </a:lnTo>
                  <a:lnTo>
                    <a:pt x="207797" y="371094"/>
                  </a:lnTo>
                  <a:lnTo>
                    <a:pt x="215773" y="343916"/>
                  </a:lnTo>
                  <a:lnTo>
                    <a:pt x="215874" y="343027"/>
                  </a:lnTo>
                  <a:lnTo>
                    <a:pt x="215912" y="342519"/>
                  </a:lnTo>
                  <a:lnTo>
                    <a:pt x="217144" y="311835"/>
                  </a:lnTo>
                  <a:lnTo>
                    <a:pt x="217182" y="311023"/>
                  </a:lnTo>
                  <a:lnTo>
                    <a:pt x="217297" y="195453"/>
                  </a:lnTo>
                  <a:lnTo>
                    <a:pt x="217538" y="159423"/>
                  </a:lnTo>
                  <a:lnTo>
                    <a:pt x="219887" y="127876"/>
                  </a:lnTo>
                  <a:lnTo>
                    <a:pt x="219951" y="127012"/>
                  </a:lnTo>
                  <a:lnTo>
                    <a:pt x="220103" y="126492"/>
                  </a:lnTo>
                  <a:lnTo>
                    <a:pt x="224815" y="100584"/>
                  </a:lnTo>
                  <a:lnTo>
                    <a:pt x="224917" y="100076"/>
                  </a:lnTo>
                  <a:lnTo>
                    <a:pt x="225425" y="98679"/>
                  </a:lnTo>
                  <a:lnTo>
                    <a:pt x="230987" y="81953"/>
                  </a:lnTo>
                  <a:lnTo>
                    <a:pt x="234950" y="74231"/>
                  </a:lnTo>
                  <a:lnTo>
                    <a:pt x="235115" y="73914"/>
                  </a:lnTo>
                  <a:lnTo>
                    <a:pt x="235191" y="73761"/>
                  </a:lnTo>
                  <a:lnTo>
                    <a:pt x="234924" y="73761"/>
                  </a:lnTo>
                  <a:lnTo>
                    <a:pt x="235292" y="73558"/>
                  </a:lnTo>
                  <a:lnTo>
                    <a:pt x="235585" y="73406"/>
                  </a:lnTo>
                  <a:lnTo>
                    <a:pt x="236982" y="72644"/>
                  </a:lnTo>
                  <a:lnTo>
                    <a:pt x="237286" y="72009"/>
                  </a:lnTo>
                  <a:lnTo>
                    <a:pt x="237744" y="71120"/>
                  </a:lnTo>
                  <a:close/>
                </a:path>
                <a:path w="543559" h="426084">
                  <a:moveTo>
                    <a:pt x="543433" y="154432"/>
                  </a:moveTo>
                  <a:lnTo>
                    <a:pt x="542925" y="152654"/>
                  </a:lnTo>
                  <a:lnTo>
                    <a:pt x="538708" y="144399"/>
                  </a:lnTo>
                  <a:lnTo>
                    <a:pt x="536829" y="140716"/>
                  </a:lnTo>
                  <a:lnTo>
                    <a:pt x="524891" y="125984"/>
                  </a:lnTo>
                  <a:lnTo>
                    <a:pt x="524510" y="125603"/>
                  </a:lnTo>
                  <a:lnTo>
                    <a:pt x="506857" y="109093"/>
                  </a:lnTo>
                  <a:lnTo>
                    <a:pt x="483235" y="89535"/>
                  </a:lnTo>
                  <a:lnTo>
                    <a:pt x="483108" y="89408"/>
                  </a:lnTo>
                  <a:lnTo>
                    <a:pt x="453517" y="67818"/>
                  </a:lnTo>
                  <a:lnTo>
                    <a:pt x="420624" y="45212"/>
                  </a:lnTo>
                  <a:lnTo>
                    <a:pt x="386461" y="24638"/>
                  </a:lnTo>
                  <a:lnTo>
                    <a:pt x="353695" y="8890"/>
                  </a:lnTo>
                  <a:lnTo>
                    <a:pt x="353428" y="8724"/>
                  </a:lnTo>
                  <a:lnTo>
                    <a:pt x="352171" y="8255"/>
                  </a:lnTo>
                  <a:lnTo>
                    <a:pt x="344665" y="5727"/>
                  </a:lnTo>
                  <a:lnTo>
                    <a:pt x="327647" y="0"/>
                  </a:lnTo>
                  <a:lnTo>
                    <a:pt x="292735" y="0"/>
                  </a:lnTo>
                  <a:lnTo>
                    <a:pt x="273431" y="12954"/>
                  </a:lnTo>
                  <a:lnTo>
                    <a:pt x="274574" y="14097"/>
                  </a:lnTo>
                  <a:lnTo>
                    <a:pt x="275590" y="15367"/>
                  </a:lnTo>
                  <a:lnTo>
                    <a:pt x="277368" y="15367"/>
                  </a:lnTo>
                  <a:lnTo>
                    <a:pt x="284645" y="8890"/>
                  </a:lnTo>
                  <a:lnTo>
                    <a:pt x="284848" y="8724"/>
                  </a:lnTo>
                  <a:lnTo>
                    <a:pt x="286156" y="8255"/>
                  </a:lnTo>
                  <a:lnTo>
                    <a:pt x="293357" y="5727"/>
                  </a:lnTo>
                  <a:lnTo>
                    <a:pt x="313880" y="6096"/>
                  </a:lnTo>
                  <a:lnTo>
                    <a:pt x="325602" y="6096"/>
                  </a:lnTo>
                  <a:lnTo>
                    <a:pt x="382981" y="30988"/>
                  </a:lnTo>
                  <a:lnTo>
                    <a:pt x="416877" y="51714"/>
                  </a:lnTo>
                  <a:lnTo>
                    <a:pt x="449072" y="74168"/>
                  </a:lnTo>
                  <a:lnTo>
                    <a:pt x="501777" y="115176"/>
                  </a:lnTo>
                  <a:lnTo>
                    <a:pt x="518972" y="131445"/>
                  </a:lnTo>
                  <a:lnTo>
                    <a:pt x="530237" y="145199"/>
                  </a:lnTo>
                  <a:lnTo>
                    <a:pt x="535432" y="155346"/>
                  </a:lnTo>
                  <a:lnTo>
                    <a:pt x="535432" y="174421"/>
                  </a:lnTo>
                  <a:lnTo>
                    <a:pt x="499592" y="201168"/>
                  </a:lnTo>
                  <a:lnTo>
                    <a:pt x="458724" y="218567"/>
                  </a:lnTo>
                  <a:lnTo>
                    <a:pt x="436626" y="227965"/>
                  </a:lnTo>
                  <a:lnTo>
                    <a:pt x="394843" y="245237"/>
                  </a:lnTo>
                  <a:lnTo>
                    <a:pt x="371729" y="265049"/>
                  </a:lnTo>
                  <a:lnTo>
                    <a:pt x="372364" y="270002"/>
                  </a:lnTo>
                  <a:lnTo>
                    <a:pt x="372491" y="271653"/>
                  </a:lnTo>
                  <a:lnTo>
                    <a:pt x="373888" y="273050"/>
                  </a:lnTo>
                  <a:lnTo>
                    <a:pt x="377317" y="273050"/>
                  </a:lnTo>
                  <a:lnTo>
                    <a:pt x="378714" y="271653"/>
                  </a:lnTo>
                  <a:lnTo>
                    <a:pt x="378968" y="270002"/>
                  </a:lnTo>
                  <a:lnTo>
                    <a:pt x="379222" y="267462"/>
                  </a:lnTo>
                  <a:lnTo>
                    <a:pt x="379336" y="266407"/>
                  </a:lnTo>
                  <a:lnTo>
                    <a:pt x="380784" y="265049"/>
                  </a:lnTo>
                  <a:lnTo>
                    <a:pt x="385394" y="260731"/>
                  </a:lnTo>
                  <a:lnTo>
                    <a:pt x="385470" y="260604"/>
                  </a:lnTo>
                  <a:lnTo>
                    <a:pt x="386080" y="260096"/>
                  </a:lnTo>
                  <a:lnTo>
                    <a:pt x="385533" y="260604"/>
                  </a:lnTo>
                  <a:lnTo>
                    <a:pt x="386384" y="260096"/>
                  </a:lnTo>
                  <a:lnTo>
                    <a:pt x="398653" y="252857"/>
                  </a:lnTo>
                  <a:lnTo>
                    <a:pt x="439928" y="235839"/>
                  </a:lnTo>
                  <a:lnTo>
                    <a:pt x="461899" y="226441"/>
                  </a:lnTo>
                  <a:lnTo>
                    <a:pt x="503428" y="208661"/>
                  </a:lnTo>
                  <a:lnTo>
                    <a:pt x="535559" y="188087"/>
                  </a:lnTo>
                  <a:lnTo>
                    <a:pt x="539508" y="182499"/>
                  </a:lnTo>
                  <a:lnTo>
                    <a:pt x="542671" y="178054"/>
                  </a:lnTo>
                  <a:lnTo>
                    <a:pt x="543433" y="175641"/>
                  </a:lnTo>
                  <a:lnTo>
                    <a:pt x="543433" y="173355"/>
                  </a:lnTo>
                  <a:lnTo>
                    <a:pt x="543433" y="156337"/>
                  </a:lnTo>
                  <a:lnTo>
                    <a:pt x="543433" y="1544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0859" y="498601"/>
            <a:ext cx="241935" cy="2532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456548" y="453898"/>
            <a:ext cx="192405" cy="327660"/>
          </a:xfrm>
          <a:custGeom>
            <a:avLst/>
            <a:gdLst/>
            <a:ahLst/>
            <a:cxnLst/>
            <a:rect l="l" t="t" r="r" b="b"/>
            <a:pathLst>
              <a:path w="192404" h="327659">
                <a:moveTo>
                  <a:pt x="167430" y="233046"/>
                </a:moveTo>
                <a:lnTo>
                  <a:pt x="153044" y="241879"/>
                </a:lnTo>
                <a:lnTo>
                  <a:pt x="137512" y="250189"/>
                </a:lnTo>
                <a:lnTo>
                  <a:pt x="119732" y="258190"/>
                </a:lnTo>
                <a:lnTo>
                  <a:pt x="119887" y="258190"/>
                </a:lnTo>
                <a:lnTo>
                  <a:pt x="83160" y="275716"/>
                </a:lnTo>
                <a:lnTo>
                  <a:pt x="64516" y="284225"/>
                </a:lnTo>
                <a:lnTo>
                  <a:pt x="44957" y="294131"/>
                </a:lnTo>
                <a:lnTo>
                  <a:pt x="27050" y="304418"/>
                </a:lnTo>
                <a:lnTo>
                  <a:pt x="11556" y="313563"/>
                </a:lnTo>
                <a:lnTo>
                  <a:pt x="11049" y="313816"/>
                </a:lnTo>
                <a:lnTo>
                  <a:pt x="1650" y="321182"/>
                </a:lnTo>
                <a:lnTo>
                  <a:pt x="380" y="322199"/>
                </a:lnTo>
                <a:lnTo>
                  <a:pt x="0" y="324103"/>
                </a:lnTo>
                <a:lnTo>
                  <a:pt x="1777" y="326898"/>
                </a:lnTo>
                <a:lnTo>
                  <a:pt x="3555" y="327278"/>
                </a:lnTo>
                <a:lnTo>
                  <a:pt x="5079" y="326516"/>
                </a:lnTo>
                <a:lnTo>
                  <a:pt x="15375" y="321182"/>
                </a:lnTo>
                <a:lnTo>
                  <a:pt x="31750" y="312927"/>
                </a:lnTo>
                <a:lnTo>
                  <a:pt x="49910" y="303022"/>
                </a:lnTo>
                <a:lnTo>
                  <a:pt x="68710" y="293497"/>
                </a:lnTo>
                <a:lnTo>
                  <a:pt x="87756" y="284734"/>
                </a:lnTo>
                <a:lnTo>
                  <a:pt x="106552" y="275716"/>
                </a:lnTo>
                <a:lnTo>
                  <a:pt x="124205" y="266953"/>
                </a:lnTo>
                <a:lnTo>
                  <a:pt x="141731" y="258444"/>
                </a:lnTo>
                <a:lnTo>
                  <a:pt x="157733" y="249554"/>
                </a:lnTo>
                <a:lnTo>
                  <a:pt x="172211" y="240284"/>
                </a:lnTo>
                <a:lnTo>
                  <a:pt x="172847" y="239775"/>
                </a:lnTo>
                <a:lnTo>
                  <a:pt x="179732" y="233425"/>
                </a:lnTo>
                <a:lnTo>
                  <a:pt x="167004" y="233425"/>
                </a:lnTo>
                <a:lnTo>
                  <a:pt x="167430" y="233046"/>
                </a:lnTo>
                <a:close/>
              </a:path>
              <a:path w="192404" h="327659">
                <a:moveTo>
                  <a:pt x="178190" y="223456"/>
                </a:moveTo>
                <a:lnTo>
                  <a:pt x="171707" y="229235"/>
                </a:lnTo>
                <a:lnTo>
                  <a:pt x="167640" y="232917"/>
                </a:lnTo>
                <a:lnTo>
                  <a:pt x="167004" y="233425"/>
                </a:lnTo>
                <a:lnTo>
                  <a:pt x="179732" y="233425"/>
                </a:lnTo>
                <a:lnTo>
                  <a:pt x="184276" y="229235"/>
                </a:lnTo>
                <a:lnTo>
                  <a:pt x="185166" y="228091"/>
                </a:lnTo>
                <a:lnTo>
                  <a:pt x="187282" y="224154"/>
                </a:lnTo>
                <a:lnTo>
                  <a:pt x="177800" y="224154"/>
                </a:lnTo>
                <a:lnTo>
                  <a:pt x="178190" y="223456"/>
                </a:lnTo>
                <a:close/>
              </a:path>
              <a:path w="192404" h="327659">
                <a:moveTo>
                  <a:pt x="178689" y="223012"/>
                </a:moveTo>
                <a:lnTo>
                  <a:pt x="178190" y="223456"/>
                </a:lnTo>
                <a:lnTo>
                  <a:pt x="177800" y="224154"/>
                </a:lnTo>
                <a:lnTo>
                  <a:pt x="178689" y="223012"/>
                </a:lnTo>
                <a:close/>
              </a:path>
              <a:path w="192404" h="327659">
                <a:moveTo>
                  <a:pt x="187897" y="223012"/>
                </a:moveTo>
                <a:lnTo>
                  <a:pt x="178689" y="223012"/>
                </a:lnTo>
                <a:lnTo>
                  <a:pt x="177800" y="224154"/>
                </a:lnTo>
                <a:lnTo>
                  <a:pt x="187282" y="224154"/>
                </a:lnTo>
                <a:lnTo>
                  <a:pt x="187897" y="223012"/>
                </a:lnTo>
                <a:close/>
              </a:path>
              <a:path w="192404" h="327659">
                <a:moveTo>
                  <a:pt x="183896" y="213252"/>
                </a:moveTo>
                <a:lnTo>
                  <a:pt x="178190" y="223456"/>
                </a:lnTo>
                <a:lnTo>
                  <a:pt x="178689" y="223012"/>
                </a:lnTo>
                <a:lnTo>
                  <a:pt x="187897" y="223012"/>
                </a:lnTo>
                <a:lnTo>
                  <a:pt x="191516" y="216280"/>
                </a:lnTo>
                <a:lnTo>
                  <a:pt x="192024" y="214249"/>
                </a:lnTo>
                <a:lnTo>
                  <a:pt x="183896" y="214249"/>
                </a:lnTo>
                <a:lnTo>
                  <a:pt x="183896" y="213252"/>
                </a:lnTo>
                <a:close/>
              </a:path>
              <a:path w="192404" h="327659">
                <a:moveTo>
                  <a:pt x="184403" y="212343"/>
                </a:moveTo>
                <a:lnTo>
                  <a:pt x="183896" y="213252"/>
                </a:lnTo>
                <a:lnTo>
                  <a:pt x="183896" y="214249"/>
                </a:lnTo>
                <a:lnTo>
                  <a:pt x="184403" y="212343"/>
                </a:lnTo>
                <a:close/>
              </a:path>
              <a:path w="192404" h="327659">
                <a:moveTo>
                  <a:pt x="192016" y="212343"/>
                </a:moveTo>
                <a:lnTo>
                  <a:pt x="184403" y="212343"/>
                </a:lnTo>
                <a:lnTo>
                  <a:pt x="183896" y="214249"/>
                </a:lnTo>
                <a:lnTo>
                  <a:pt x="192024" y="214249"/>
                </a:lnTo>
                <a:lnTo>
                  <a:pt x="192016" y="212343"/>
                </a:lnTo>
                <a:close/>
              </a:path>
              <a:path w="192404" h="327659">
                <a:moveTo>
                  <a:pt x="100837" y="0"/>
                </a:moveTo>
                <a:lnTo>
                  <a:pt x="97535" y="1269"/>
                </a:lnTo>
                <a:lnTo>
                  <a:pt x="96647" y="3301"/>
                </a:lnTo>
                <a:lnTo>
                  <a:pt x="97408" y="4952"/>
                </a:lnTo>
                <a:lnTo>
                  <a:pt x="104521" y="22605"/>
                </a:lnTo>
                <a:lnTo>
                  <a:pt x="117221" y="47371"/>
                </a:lnTo>
                <a:lnTo>
                  <a:pt x="131699" y="73913"/>
                </a:lnTo>
                <a:lnTo>
                  <a:pt x="131952" y="74167"/>
                </a:lnTo>
                <a:lnTo>
                  <a:pt x="148143" y="99353"/>
                </a:lnTo>
                <a:lnTo>
                  <a:pt x="159909" y="119761"/>
                </a:lnTo>
                <a:lnTo>
                  <a:pt x="162051" y="123443"/>
                </a:lnTo>
                <a:lnTo>
                  <a:pt x="172379" y="144585"/>
                </a:lnTo>
                <a:lnTo>
                  <a:pt x="183692" y="182879"/>
                </a:lnTo>
                <a:lnTo>
                  <a:pt x="183896" y="183641"/>
                </a:lnTo>
                <a:lnTo>
                  <a:pt x="183896" y="213252"/>
                </a:lnTo>
                <a:lnTo>
                  <a:pt x="184403" y="212343"/>
                </a:lnTo>
                <a:lnTo>
                  <a:pt x="192016" y="212343"/>
                </a:lnTo>
                <a:lnTo>
                  <a:pt x="191897" y="182879"/>
                </a:lnTo>
                <a:lnTo>
                  <a:pt x="188341" y="164591"/>
                </a:lnTo>
                <a:lnTo>
                  <a:pt x="188086" y="163956"/>
                </a:lnTo>
                <a:lnTo>
                  <a:pt x="180212" y="142366"/>
                </a:lnTo>
                <a:lnTo>
                  <a:pt x="179958" y="141986"/>
                </a:lnTo>
                <a:lnTo>
                  <a:pt x="169036" y="119761"/>
                </a:lnTo>
                <a:lnTo>
                  <a:pt x="154558" y="94996"/>
                </a:lnTo>
                <a:lnTo>
                  <a:pt x="123886" y="45288"/>
                </a:lnTo>
                <a:lnTo>
                  <a:pt x="103504" y="2412"/>
                </a:lnTo>
                <a:lnTo>
                  <a:pt x="102870" y="762"/>
                </a:lnTo>
                <a:lnTo>
                  <a:pt x="1008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0631" y="938022"/>
            <a:ext cx="226695" cy="8255"/>
          </a:xfrm>
          <a:custGeom>
            <a:avLst/>
            <a:gdLst/>
            <a:ahLst/>
            <a:cxnLst/>
            <a:rect l="l" t="t" r="r" b="b"/>
            <a:pathLst>
              <a:path w="226695" h="8255">
                <a:moveTo>
                  <a:pt x="3392" y="507"/>
                </a:moveTo>
                <a:lnTo>
                  <a:pt x="1614" y="507"/>
                </a:lnTo>
                <a:lnTo>
                  <a:pt x="1070" y="1142"/>
                </a:lnTo>
                <a:lnTo>
                  <a:pt x="603" y="1777"/>
                </a:lnTo>
                <a:lnTo>
                  <a:pt x="355" y="2793"/>
                </a:lnTo>
                <a:lnTo>
                  <a:pt x="253" y="3301"/>
                </a:lnTo>
                <a:lnTo>
                  <a:pt x="0" y="4317"/>
                </a:lnTo>
                <a:lnTo>
                  <a:pt x="74929" y="7747"/>
                </a:lnTo>
                <a:lnTo>
                  <a:pt x="221234" y="7747"/>
                </a:lnTo>
                <a:lnTo>
                  <a:pt x="224282" y="6857"/>
                </a:lnTo>
                <a:lnTo>
                  <a:pt x="225551" y="6603"/>
                </a:lnTo>
                <a:lnTo>
                  <a:pt x="225749" y="6350"/>
                </a:lnTo>
                <a:lnTo>
                  <a:pt x="5279" y="6350"/>
                </a:lnTo>
                <a:lnTo>
                  <a:pt x="6585" y="3301"/>
                </a:lnTo>
                <a:lnTo>
                  <a:pt x="6685" y="3069"/>
                </a:lnTo>
                <a:lnTo>
                  <a:pt x="3392" y="507"/>
                </a:lnTo>
                <a:close/>
              </a:path>
              <a:path w="226695" h="8255">
                <a:moveTo>
                  <a:pt x="10287" y="2793"/>
                </a:moveTo>
                <a:lnTo>
                  <a:pt x="6883" y="2793"/>
                </a:lnTo>
                <a:lnTo>
                  <a:pt x="6985" y="3301"/>
                </a:lnTo>
                <a:lnTo>
                  <a:pt x="6585" y="3301"/>
                </a:lnTo>
                <a:lnTo>
                  <a:pt x="5279" y="6350"/>
                </a:lnTo>
                <a:lnTo>
                  <a:pt x="5143" y="6350"/>
                </a:lnTo>
                <a:lnTo>
                  <a:pt x="6476" y="5461"/>
                </a:lnTo>
                <a:lnTo>
                  <a:pt x="9609" y="5461"/>
                </a:lnTo>
                <a:lnTo>
                  <a:pt x="10287" y="4699"/>
                </a:lnTo>
                <a:lnTo>
                  <a:pt x="10287" y="3301"/>
                </a:lnTo>
                <a:lnTo>
                  <a:pt x="6985" y="3301"/>
                </a:lnTo>
                <a:lnTo>
                  <a:pt x="6685" y="3069"/>
                </a:lnTo>
                <a:lnTo>
                  <a:pt x="10287" y="3069"/>
                </a:lnTo>
                <a:lnTo>
                  <a:pt x="10287" y="2793"/>
                </a:lnTo>
                <a:close/>
              </a:path>
              <a:path w="226695" h="8255">
                <a:moveTo>
                  <a:pt x="221234" y="507"/>
                </a:moveTo>
                <a:lnTo>
                  <a:pt x="5122" y="507"/>
                </a:lnTo>
                <a:lnTo>
                  <a:pt x="6180" y="1142"/>
                </a:lnTo>
                <a:lnTo>
                  <a:pt x="9383" y="1142"/>
                </a:lnTo>
                <a:lnTo>
                  <a:pt x="10287" y="2158"/>
                </a:lnTo>
                <a:lnTo>
                  <a:pt x="10287" y="4699"/>
                </a:lnTo>
                <a:lnTo>
                  <a:pt x="9150" y="5977"/>
                </a:lnTo>
                <a:lnTo>
                  <a:pt x="5701" y="5977"/>
                </a:lnTo>
                <a:lnTo>
                  <a:pt x="5143" y="6350"/>
                </a:lnTo>
                <a:lnTo>
                  <a:pt x="225749" y="6350"/>
                </a:lnTo>
                <a:lnTo>
                  <a:pt x="226441" y="5461"/>
                </a:lnTo>
                <a:lnTo>
                  <a:pt x="226441" y="2793"/>
                </a:lnTo>
                <a:lnTo>
                  <a:pt x="225551" y="1777"/>
                </a:lnTo>
                <a:lnTo>
                  <a:pt x="221234" y="507"/>
                </a:lnTo>
                <a:close/>
              </a:path>
              <a:path w="226695" h="8255">
                <a:moveTo>
                  <a:pt x="6730" y="5461"/>
                </a:moveTo>
                <a:lnTo>
                  <a:pt x="6476" y="5461"/>
                </a:lnTo>
                <a:lnTo>
                  <a:pt x="5701" y="5977"/>
                </a:lnTo>
                <a:lnTo>
                  <a:pt x="5439" y="5977"/>
                </a:lnTo>
                <a:lnTo>
                  <a:pt x="6730" y="5461"/>
                </a:lnTo>
                <a:close/>
              </a:path>
              <a:path w="226695" h="8255">
                <a:moveTo>
                  <a:pt x="7620" y="5461"/>
                </a:moveTo>
                <a:lnTo>
                  <a:pt x="6730" y="5461"/>
                </a:lnTo>
                <a:lnTo>
                  <a:pt x="5439" y="5977"/>
                </a:lnTo>
                <a:lnTo>
                  <a:pt x="6069" y="5977"/>
                </a:lnTo>
                <a:lnTo>
                  <a:pt x="7620" y="5461"/>
                </a:lnTo>
                <a:close/>
              </a:path>
              <a:path w="226695" h="8255">
                <a:moveTo>
                  <a:pt x="8255" y="5461"/>
                </a:moveTo>
                <a:lnTo>
                  <a:pt x="7620" y="5461"/>
                </a:lnTo>
                <a:lnTo>
                  <a:pt x="6069" y="5977"/>
                </a:lnTo>
                <a:lnTo>
                  <a:pt x="5412" y="5977"/>
                </a:lnTo>
                <a:lnTo>
                  <a:pt x="8255" y="5461"/>
                </a:lnTo>
                <a:close/>
              </a:path>
              <a:path w="226695" h="8255">
                <a:moveTo>
                  <a:pt x="9609" y="5461"/>
                </a:moveTo>
                <a:lnTo>
                  <a:pt x="8255" y="5461"/>
                </a:lnTo>
                <a:lnTo>
                  <a:pt x="5412" y="5977"/>
                </a:lnTo>
                <a:lnTo>
                  <a:pt x="9150" y="5977"/>
                </a:lnTo>
                <a:lnTo>
                  <a:pt x="9609" y="5461"/>
                </a:lnTo>
                <a:close/>
              </a:path>
              <a:path w="226695" h="8255">
                <a:moveTo>
                  <a:pt x="6883" y="2793"/>
                </a:moveTo>
                <a:lnTo>
                  <a:pt x="6685" y="3069"/>
                </a:lnTo>
                <a:lnTo>
                  <a:pt x="6985" y="3301"/>
                </a:lnTo>
                <a:lnTo>
                  <a:pt x="6883" y="2793"/>
                </a:lnTo>
                <a:close/>
              </a:path>
              <a:path w="226695" h="8255">
                <a:moveTo>
                  <a:pt x="4445" y="0"/>
                </a:moveTo>
                <a:lnTo>
                  <a:pt x="3301" y="0"/>
                </a:lnTo>
                <a:lnTo>
                  <a:pt x="1947" y="507"/>
                </a:lnTo>
                <a:lnTo>
                  <a:pt x="3392" y="507"/>
                </a:lnTo>
                <a:lnTo>
                  <a:pt x="6685" y="3069"/>
                </a:lnTo>
                <a:lnTo>
                  <a:pt x="6803" y="2793"/>
                </a:lnTo>
                <a:lnTo>
                  <a:pt x="10287" y="2793"/>
                </a:lnTo>
                <a:lnTo>
                  <a:pt x="10287" y="2158"/>
                </a:lnTo>
                <a:lnTo>
                  <a:pt x="9383" y="1142"/>
                </a:lnTo>
                <a:lnTo>
                  <a:pt x="6180" y="1142"/>
                </a:lnTo>
                <a:lnTo>
                  <a:pt x="5122" y="507"/>
                </a:lnTo>
                <a:lnTo>
                  <a:pt x="44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7919" y="961389"/>
            <a:ext cx="374015" cy="17780"/>
          </a:xfrm>
          <a:custGeom>
            <a:avLst/>
            <a:gdLst/>
            <a:ahLst/>
            <a:cxnLst/>
            <a:rect l="l" t="t" r="r" b="b"/>
            <a:pathLst>
              <a:path w="374015" h="17780">
                <a:moveTo>
                  <a:pt x="3712" y="6502"/>
                </a:moveTo>
                <a:lnTo>
                  <a:pt x="990" y="6502"/>
                </a:lnTo>
                <a:lnTo>
                  <a:pt x="0" y="7493"/>
                </a:lnTo>
                <a:lnTo>
                  <a:pt x="0" y="11049"/>
                </a:lnTo>
                <a:lnTo>
                  <a:pt x="2031" y="13335"/>
                </a:lnTo>
                <a:lnTo>
                  <a:pt x="7874" y="14097"/>
                </a:lnTo>
                <a:lnTo>
                  <a:pt x="18796" y="16256"/>
                </a:lnTo>
                <a:lnTo>
                  <a:pt x="65328" y="17652"/>
                </a:lnTo>
                <a:lnTo>
                  <a:pt x="260857" y="17652"/>
                </a:lnTo>
                <a:lnTo>
                  <a:pt x="300227" y="17018"/>
                </a:lnTo>
                <a:lnTo>
                  <a:pt x="332485" y="14477"/>
                </a:lnTo>
                <a:lnTo>
                  <a:pt x="352805" y="13335"/>
                </a:lnTo>
                <a:lnTo>
                  <a:pt x="364492" y="12350"/>
                </a:lnTo>
                <a:lnTo>
                  <a:pt x="368823" y="12350"/>
                </a:lnTo>
                <a:lnTo>
                  <a:pt x="371094" y="11937"/>
                </a:lnTo>
                <a:lnTo>
                  <a:pt x="371812" y="11049"/>
                </a:lnTo>
                <a:lnTo>
                  <a:pt x="4825" y="11049"/>
                </a:lnTo>
                <a:lnTo>
                  <a:pt x="2666" y="8636"/>
                </a:lnTo>
                <a:lnTo>
                  <a:pt x="4825" y="8636"/>
                </a:lnTo>
                <a:lnTo>
                  <a:pt x="4825" y="7493"/>
                </a:lnTo>
                <a:lnTo>
                  <a:pt x="3712" y="6502"/>
                </a:lnTo>
                <a:close/>
              </a:path>
              <a:path w="374015" h="17780">
                <a:moveTo>
                  <a:pt x="2666" y="8636"/>
                </a:moveTo>
                <a:lnTo>
                  <a:pt x="4825" y="11049"/>
                </a:lnTo>
                <a:lnTo>
                  <a:pt x="4825" y="8889"/>
                </a:lnTo>
                <a:lnTo>
                  <a:pt x="5003" y="8889"/>
                </a:lnTo>
                <a:lnTo>
                  <a:pt x="2666" y="8636"/>
                </a:lnTo>
                <a:close/>
              </a:path>
              <a:path w="374015" h="17780">
                <a:moveTo>
                  <a:pt x="5003" y="8889"/>
                </a:moveTo>
                <a:lnTo>
                  <a:pt x="4825" y="8889"/>
                </a:lnTo>
                <a:lnTo>
                  <a:pt x="4825" y="11049"/>
                </a:lnTo>
                <a:lnTo>
                  <a:pt x="371812" y="11049"/>
                </a:lnTo>
                <a:lnTo>
                  <a:pt x="372017" y="10795"/>
                </a:lnTo>
                <a:lnTo>
                  <a:pt x="19684" y="10795"/>
                </a:lnTo>
                <a:lnTo>
                  <a:pt x="8508" y="9271"/>
                </a:lnTo>
                <a:lnTo>
                  <a:pt x="5003" y="8889"/>
                </a:lnTo>
                <a:close/>
              </a:path>
              <a:path w="374015" h="17780">
                <a:moveTo>
                  <a:pt x="366866" y="5461"/>
                </a:moveTo>
                <a:lnTo>
                  <a:pt x="362909" y="5461"/>
                </a:lnTo>
                <a:lnTo>
                  <a:pt x="352027" y="6502"/>
                </a:lnTo>
                <a:lnTo>
                  <a:pt x="331977" y="7493"/>
                </a:lnTo>
                <a:lnTo>
                  <a:pt x="299764" y="10039"/>
                </a:lnTo>
                <a:lnTo>
                  <a:pt x="260857" y="10795"/>
                </a:lnTo>
                <a:lnTo>
                  <a:pt x="372017" y="10795"/>
                </a:lnTo>
                <a:lnTo>
                  <a:pt x="373760" y="8636"/>
                </a:lnTo>
                <a:lnTo>
                  <a:pt x="366775" y="8636"/>
                </a:lnTo>
                <a:lnTo>
                  <a:pt x="366866" y="5461"/>
                </a:lnTo>
                <a:close/>
              </a:path>
              <a:path w="374015" h="17780">
                <a:moveTo>
                  <a:pt x="4825" y="8636"/>
                </a:moveTo>
                <a:lnTo>
                  <a:pt x="2666" y="8636"/>
                </a:lnTo>
                <a:lnTo>
                  <a:pt x="5003" y="8889"/>
                </a:lnTo>
                <a:lnTo>
                  <a:pt x="4825" y="8889"/>
                </a:lnTo>
                <a:lnTo>
                  <a:pt x="4825" y="8636"/>
                </a:lnTo>
                <a:close/>
              </a:path>
              <a:path w="374015" h="17780">
                <a:moveTo>
                  <a:pt x="371855" y="0"/>
                </a:moveTo>
                <a:lnTo>
                  <a:pt x="368807" y="0"/>
                </a:lnTo>
                <a:lnTo>
                  <a:pt x="367537" y="1015"/>
                </a:lnTo>
                <a:lnTo>
                  <a:pt x="367283" y="2412"/>
                </a:lnTo>
                <a:lnTo>
                  <a:pt x="366902" y="4190"/>
                </a:lnTo>
                <a:lnTo>
                  <a:pt x="366775" y="8636"/>
                </a:lnTo>
                <a:lnTo>
                  <a:pt x="369157" y="5461"/>
                </a:lnTo>
                <a:lnTo>
                  <a:pt x="367918" y="5461"/>
                </a:lnTo>
                <a:lnTo>
                  <a:pt x="369443" y="5080"/>
                </a:lnTo>
                <a:lnTo>
                  <a:pt x="373760" y="5080"/>
                </a:lnTo>
                <a:lnTo>
                  <a:pt x="373760" y="4190"/>
                </a:lnTo>
                <a:lnTo>
                  <a:pt x="373379" y="2412"/>
                </a:lnTo>
                <a:lnTo>
                  <a:pt x="373125" y="1015"/>
                </a:lnTo>
                <a:lnTo>
                  <a:pt x="371855" y="0"/>
                </a:lnTo>
                <a:close/>
              </a:path>
              <a:path w="374015" h="17780">
                <a:moveTo>
                  <a:pt x="373760" y="5080"/>
                </a:moveTo>
                <a:lnTo>
                  <a:pt x="369443" y="5080"/>
                </a:lnTo>
                <a:lnTo>
                  <a:pt x="366775" y="8636"/>
                </a:lnTo>
                <a:lnTo>
                  <a:pt x="373760" y="8636"/>
                </a:lnTo>
                <a:lnTo>
                  <a:pt x="373760" y="5080"/>
                </a:lnTo>
                <a:close/>
              </a:path>
              <a:path w="374015" h="17780">
                <a:moveTo>
                  <a:pt x="369443" y="5080"/>
                </a:moveTo>
                <a:lnTo>
                  <a:pt x="367918" y="5461"/>
                </a:lnTo>
                <a:lnTo>
                  <a:pt x="369157" y="5461"/>
                </a:lnTo>
                <a:lnTo>
                  <a:pt x="369443" y="5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3439" y="1078229"/>
            <a:ext cx="1018540" cy="661670"/>
          </a:xfrm>
          <a:custGeom>
            <a:avLst/>
            <a:gdLst/>
            <a:ahLst/>
            <a:cxnLst/>
            <a:rect l="l" t="t" r="r" b="b"/>
            <a:pathLst>
              <a:path w="1018540" h="661669">
                <a:moveTo>
                  <a:pt x="532257" y="645287"/>
                </a:moveTo>
                <a:lnTo>
                  <a:pt x="531431" y="643890"/>
                </a:lnTo>
                <a:lnTo>
                  <a:pt x="531368" y="643763"/>
                </a:lnTo>
                <a:lnTo>
                  <a:pt x="529971" y="643382"/>
                </a:lnTo>
                <a:lnTo>
                  <a:pt x="528447" y="643001"/>
                </a:lnTo>
                <a:lnTo>
                  <a:pt x="526923" y="643890"/>
                </a:lnTo>
                <a:lnTo>
                  <a:pt x="526415" y="645287"/>
                </a:lnTo>
                <a:lnTo>
                  <a:pt x="525068" y="649211"/>
                </a:lnTo>
                <a:lnTo>
                  <a:pt x="521169" y="650989"/>
                </a:lnTo>
                <a:lnTo>
                  <a:pt x="499910" y="650494"/>
                </a:lnTo>
                <a:lnTo>
                  <a:pt x="209829" y="650494"/>
                </a:lnTo>
                <a:lnTo>
                  <a:pt x="152400" y="649351"/>
                </a:lnTo>
                <a:lnTo>
                  <a:pt x="135089" y="649211"/>
                </a:lnTo>
                <a:lnTo>
                  <a:pt x="115011" y="649211"/>
                </a:lnTo>
                <a:lnTo>
                  <a:pt x="72898" y="647573"/>
                </a:lnTo>
                <a:lnTo>
                  <a:pt x="45656" y="646201"/>
                </a:lnTo>
                <a:lnTo>
                  <a:pt x="24942" y="643763"/>
                </a:lnTo>
                <a:lnTo>
                  <a:pt x="22593" y="643382"/>
                </a:lnTo>
                <a:lnTo>
                  <a:pt x="11176" y="641489"/>
                </a:lnTo>
                <a:lnTo>
                  <a:pt x="10642" y="641489"/>
                </a:lnTo>
                <a:lnTo>
                  <a:pt x="7912" y="640511"/>
                </a:lnTo>
                <a:lnTo>
                  <a:pt x="7874" y="638937"/>
                </a:lnTo>
                <a:lnTo>
                  <a:pt x="7493" y="639737"/>
                </a:lnTo>
                <a:lnTo>
                  <a:pt x="7861" y="638937"/>
                </a:lnTo>
                <a:lnTo>
                  <a:pt x="8305" y="638048"/>
                </a:lnTo>
                <a:lnTo>
                  <a:pt x="8382" y="637768"/>
                </a:lnTo>
                <a:lnTo>
                  <a:pt x="8382" y="636905"/>
                </a:lnTo>
                <a:lnTo>
                  <a:pt x="8191" y="637120"/>
                </a:lnTo>
                <a:lnTo>
                  <a:pt x="8305" y="636905"/>
                </a:lnTo>
                <a:lnTo>
                  <a:pt x="8382" y="635889"/>
                </a:lnTo>
                <a:lnTo>
                  <a:pt x="8077" y="636905"/>
                </a:lnTo>
                <a:lnTo>
                  <a:pt x="8343" y="635889"/>
                </a:lnTo>
                <a:lnTo>
                  <a:pt x="8382" y="635762"/>
                </a:lnTo>
                <a:lnTo>
                  <a:pt x="8382" y="635889"/>
                </a:lnTo>
                <a:lnTo>
                  <a:pt x="8382" y="636905"/>
                </a:lnTo>
                <a:lnTo>
                  <a:pt x="8890" y="635889"/>
                </a:lnTo>
                <a:lnTo>
                  <a:pt x="8928" y="635762"/>
                </a:lnTo>
                <a:lnTo>
                  <a:pt x="9156" y="635000"/>
                </a:lnTo>
                <a:lnTo>
                  <a:pt x="9232" y="634746"/>
                </a:lnTo>
                <a:lnTo>
                  <a:pt x="9398" y="634238"/>
                </a:lnTo>
                <a:lnTo>
                  <a:pt x="9448" y="633603"/>
                </a:lnTo>
                <a:lnTo>
                  <a:pt x="9525" y="632764"/>
                </a:lnTo>
                <a:lnTo>
                  <a:pt x="9575" y="632079"/>
                </a:lnTo>
                <a:lnTo>
                  <a:pt x="9728" y="630428"/>
                </a:lnTo>
                <a:lnTo>
                  <a:pt x="9779" y="629920"/>
                </a:lnTo>
                <a:lnTo>
                  <a:pt x="11176" y="623570"/>
                </a:lnTo>
                <a:lnTo>
                  <a:pt x="13589" y="612394"/>
                </a:lnTo>
                <a:lnTo>
                  <a:pt x="18034" y="570992"/>
                </a:lnTo>
                <a:lnTo>
                  <a:pt x="19926" y="453402"/>
                </a:lnTo>
                <a:lnTo>
                  <a:pt x="19939" y="448627"/>
                </a:lnTo>
                <a:lnTo>
                  <a:pt x="21336" y="399034"/>
                </a:lnTo>
                <a:lnTo>
                  <a:pt x="24130" y="336804"/>
                </a:lnTo>
                <a:lnTo>
                  <a:pt x="28397" y="274421"/>
                </a:lnTo>
                <a:lnTo>
                  <a:pt x="35941" y="211074"/>
                </a:lnTo>
                <a:lnTo>
                  <a:pt x="44577" y="151003"/>
                </a:lnTo>
                <a:lnTo>
                  <a:pt x="51562" y="99441"/>
                </a:lnTo>
                <a:lnTo>
                  <a:pt x="55753" y="59055"/>
                </a:lnTo>
                <a:lnTo>
                  <a:pt x="55626" y="18288"/>
                </a:lnTo>
                <a:lnTo>
                  <a:pt x="55626" y="16129"/>
                </a:lnTo>
                <a:lnTo>
                  <a:pt x="52222" y="13335"/>
                </a:lnTo>
                <a:lnTo>
                  <a:pt x="50546" y="13335"/>
                </a:lnTo>
                <a:lnTo>
                  <a:pt x="48641" y="14224"/>
                </a:lnTo>
                <a:lnTo>
                  <a:pt x="47625" y="15367"/>
                </a:lnTo>
                <a:lnTo>
                  <a:pt x="45212" y="17272"/>
                </a:lnTo>
                <a:lnTo>
                  <a:pt x="44704" y="17653"/>
                </a:lnTo>
                <a:lnTo>
                  <a:pt x="41910" y="20955"/>
                </a:lnTo>
                <a:lnTo>
                  <a:pt x="41275" y="22733"/>
                </a:lnTo>
                <a:lnTo>
                  <a:pt x="41402" y="38862"/>
                </a:lnTo>
                <a:lnTo>
                  <a:pt x="42545" y="39878"/>
                </a:lnTo>
                <a:lnTo>
                  <a:pt x="45339" y="39878"/>
                </a:lnTo>
                <a:lnTo>
                  <a:pt x="46355" y="38862"/>
                </a:lnTo>
                <a:lnTo>
                  <a:pt x="46482" y="27051"/>
                </a:lnTo>
                <a:lnTo>
                  <a:pt x="46545" y="24511"/>
                </a:lnTo>
                <a:lnTo>
                  <a:pt x="49466" y="20955"/>
                </a:lnTo>
                <a:lnTo>
                  <a:pt x="49530" y="16129"/>
                </a:lnTo>
                <a:lnTo>
                  <a:pt x="49504" y="20955"/>
                </a:lnTo>
                <a:lnTo>
                  <a:pt x="49403" y="58293"/>
                </a:lnTo>
                <a:lnTo>
                  <a:pt x="44958" y="98679"/>
                </a:lnTo>
                <a:lnTo>
                  <a:pt x="37592" y="149987"/>
                </a:lnTo>
                <a:lnTo>
                  <a:pt x="28829" y="210058"/>
                </a:lnTo>
                <a:lnTo>
                  <a:pt x="21209" y="273177"/>
                </a:lnTo>
                <a:lnTo>
                  <a:pt x="16891" y="336296"/>
                </a:lnTo>
                <a:lnTo>
                  <a:pt x="13970" y="398653"/>
                </a:lnTo>
                <a:lnTo>
                  <a:pt x="12687" y="448627"/>
                </a:lnTo>
                <a:lnTo>
                  <a:pt x="12534" y="540639"/>
                </a:lnTo>
                <a:lnTo>
                  <a:pt x="10795" y="570357"/>
                </a:lnTo>
                <a:lnTo>
                  <a:pt x="8636" y="593979"/>
                </a:lnTo>
                <a:lnTo>
                  <a:pt x="7810" y="600583"/>
                </a:lnTo>
                <a:lnTo>
                  <a:pt x="7810" y="637768"/>
                </a:lnTo>
                <a:lnTo>
                  <a:pt x="7251" y="637768"/>
                </a:lnTo>
                <a:lnTo>
                  <a:pt x="7251" y="640270"/>
                </a:lnTo>
                <a:lnTo>
                  <a:pt x="6667" y="641489"/>
                </a:lnTo>
                <a:lnTo>
                  <a:pt x="6096" y="641858"/>
                </a:lnTo>
                <a:lnTo>
                  <a:pt x="6553" y="641489"/>
                </a:lnTo>
                <a:lnTo>
                  <a:pt x="7251" y="640270"/>
                </a:lnTo>
                <a:lnTo>
                  <a:pt x="7251" y="637768"/>
                </a:lnTo>
                <a:lnTo>
                  <a:pt x="1155" y="637768"/>
                </a:lnTo>
                <a:lnTo>
                  <a:pt x="1016" y="637768"/>
                </a:lnTo>
                <a:lnTo>
                  <a:pt x="1117" y="637641"/>
                </a:lnTo>
                <a:lnTo>
                  <a:pt x="1460" y="637209"/>
                </a:lnTo>
                <a:lnTo>
                  <a:pt x="1104" y="637565"/>
                </a:lnTo>
                <a:lnTo>
                  <a:pt x="1041" y="637311"/>
                </a:lnTo>
                <a:lnTo>
                  <a:pt x="1054" y="637171"/>
                </a:lnTo>
                <a:lnTo>
                  <a:pt x="1460" y="637209"/>
                </a:lnTo>
                <a:lnTo>
                  <a:pt x="7810" y="637768"/>
                </a:lnTo>
                <a:lnTo>
                  <a:pt x="7810" y="600583"/>
                </a:lnTo>
                <a:lnTo>
                  <a:pt x="6578" y="610412"/>
                </a:lnTo>
                <a:lnTo>
                  <a:pt x="3937" y="622046"/>
                </a:lnTo>
                <a:lnTo>
                  <a:pt x="2540" y="628904"/>
                </a:lnTo>
                <a:lnTo>
                  <a:pt x="2438" y="630428"/>
                </a:lnTo>
                <a:lnTo>
                  <a:pt x="2286" y="632079"/>
                </a:lnTo>
                <a:lnTo>
                  <a:pt x="2222" y="632764"/>
                </a:lnTo>
                <a:lnTo>
                  <a:pt x="1524" y="633857"/>
                </a:lnTo>
                <a:lnTo>
                  <a:pt x="1016" y="635762"/>
                </a:lnTo>
                <a:lnTo>
                  <a:pt x="1079" y="636905"/>
                </a:lnTo>
                <a:lnTo>
                  <a:pt x="876" y="637159"/>
                </a:lnTo>
                <a:lnTo>
                  <a:pt x="876" y="637933"/>
                </a:lnTo>
                <a:lnTo>
                  <a:pt x="876" y="637159"/>
                </a:lnTo>
                <a:lnTo>
                  <a:pt x="127" y="638048"/>
                </a:lnTo>
                <a:lnTo>
                  <a:pt x="0" y="643382"/>
                </a:lnTo>
                <a:lnTo>
                  <a:pt x="2667" y="647065"/>
                </a:lnTo>
                <a:lnTo>
                  <a:pt x="6972" y="648589"/>
                </a:lnTo>
                <a:lnTo>
                  <a:pt x="8509" y="649211"/>
                </a:lnTo>
                <a:lnTo>
                  <a:pt x="8826" y="649211"/>
                </a:lnTo>
                <a:lnTo>
                  <a:pt x="22733" y="651637"/>
                </a:lnTo>
                <a:lnTo>
                  <a:pt x="22987" y="651637"/>
                </a:lnTo>
                <a:lnTo>
                  <a:pt x="44577" y="654177"/>
                </a:lnTo>
                <a:lnTo>
                  <a:pt x="44831" y="654177"/>
                </a:lnTo>
                <a:lnTo>
                  <a:pt x="72517" y="655701"/>
                </a:lnTo>
                <a:lnTo>
                  <a:pt x="108966" y="657098"/>
                </a:lnTo>
                <a:lnTo>
                  <a:pt x="166700" y="657606"/>
                </a:lnTo>
                <a:lnTo>
                  <a:pt x="157937" y="657606"/>
                </a:lnTo>
                <a:lnTo>
                  <a:pt x="203327" y="658622"/>
                </a:lnTo>
                <a:lnTo>
                  <a:pt x="493903" y="658622"/>
                </a:lnTo>
                <a:lnTo>
                  <a:pt x="522097" y="657987"/>
                </a:lnTo>
                <a:lnTo>
                  <a:pt x="523621" y="657606"/>
                </a:lnTo>
                <a:lnTo>
                  <a:pt x="529336" y="654558"/>
                </a:lnTo>
                <a:lnTo>
                  <a:pt x="529501" y="654316"/>
                </a:lnTo>
                <a:lnTo>
                  <a:pt x="530987" y="652272"/>
                </a:lnTo>
                <a:lnTo>
                  <a:pt x="531101" y="651637"/>
                </a:lnTo>
                <a:lnTo>
                  <a:pt x="531164" y="651256"/>
                </a:lnTo>
                <a:lnTo>
                  <a:pt x="531215" y="651002"/>
                </a:lnTo>
                <a:lnTo>
                  <a:pt x="531304" y="650494"/>
                </a:lnTo>
                <a:lnTo>
                  <a:pt x="531507" y="649351"/>
                </a:lnTo>
                <a:lnTo>
                  <a:pt x="531533" y="649211"/>
                </a:lnTo>
                <a:lnTo>
                  <a:pt x="531647" y="648589"/>
                </a:lnTo>
                <a:lnTo>
                  <a:pt x="532257" y="645287"/>
                </a:lnTo>
                <a:close/>
              </a:path>
              <a:path w="1018540" h="661669">
                <a:moveTo>
                  <a:pt x="1018032" y="29972"/>
                </a:moveTo>
                <a:lnTo>
                  <a:pt x="1017778" y="29083"/>
                </a:lnTo>
                <a:lnTo>
                  <a:pt x="1017663" y="29972"/>
                </a:lnTo>
                <a:lnTo>
                  <a:pt x="1017587" y="28448"/>
                </a:lnTo>
                <a:lnTo>
                  <a:pt x="1017778" y="29083"/>
                </a:lnTo>
                <a:lnTo>
                  <a:pt x="1017778" y="27559"/>
                </a:lnTo>
                <a:lnTo>
                  <a:pt x="1017066" y="26631"/>
                </a:lnTo>
                <a:lnTo>
                  <a:pt x="1017016" y="26416"/>
                </a:lnTo>
                <a:lnTo>
                  <a:pt x="1016723" y="26162"/>
                </a:lnTo>
                <a:lnTo>
                  <a:pt x="1017219" y="26162"/>
                </a:lnTo>
                <a:lnTo>
                  <a:pt x="1016381" y="25996"/>
                </a:lnTo>
                <a:lnTo>
                  <a:pt x="1015530" y="25400"/>
                </a:lnTo>
                <a:lnTo>
                  <a:pt x="1014361" y="25552"/>
                </a:lnTo>
                <a:lnTo>
                  <a:pt x="1013155" y="25298"/>
                </a:lnTo>
                <a:lnTo>
                  <a:pt x="1012024" y="25869"/>
                </a:lnTo>
                <a:lnTo>
                  <a:pt x="1009777" y="26162"/>
                </a:lnTo>
                <a:lnTo>
                  <a:pt x="1011428" y="26162"/>
                </a:lnTo>
                <a:lnTo>
                  <a:pt x="1011237" y="26644"/>
                </a:lnTo>
                <a:lnTo>
                  <a:pt x="1010742" y="27203"/>
                </a:lnTo>
                <a:lnTo>
                  <a:pt x="1010742" y="29972"/>
                </a:lnTo>
                <a:lnTo>
                  <a:pt x="1010539" y="30226"/>
                </a:lnTo>
                <a:lnTo>
                  <a:pt x="1010539" y="30365"/>
                </a:lnTo>
                <a:lnTo>
                  <a:pt x="1010412" y="30607"/>
                </a:lnTo>
                <a:lnTo>
                  <a:pt x="1010437" y="28473"/>
                </a:lnTo>
                <a:lnTo>
                  <a:pt x="1010475" y="29083"/>
                </a:lnTo>
                <a:lnTo>
                  <a:pt x="1010615" y="28486"/>
                </a:lnTo>
                <a:lnTo>
                  <a:pt x="1010526" y="30226"/>
                </a:lnTo>
                <a:lnTo>
                  <a:pt x="1010742" y="29972"/>
                </a:lnTo>
                <a:lnTo>
                  <a:pt x="1010742" y="27203"/>
                </a:lnTo>
                <a:lnTo>
                  <a:pt x="1010412" y="27559"/>
                </a:lnTo>
                <a:lnTo>
                  <a:pt x="1010437" y="28397"/>
                </a:lnTo>
                <a:lnTo>
                  <a:pt x="1009269" y="29083"/>
                </a:lnTo>
                <a:lnTo>
                  <a:pt x="1007198" y="30607"/>
                </a:lnTo>
                <a:lnTo>
                  <a:pt x="939800" y="30607"/>
                </a:lnTo>
                <a:lnTo>
                  <a:pt x="908850" y="29083"/>
                </a:lnTo>
                <a:lnTo>
                  <a:pt x="908316" y="29083"/>
                </a:lnTo>
                <a:lnTo>
                  <a:pt x="863917" y="26162"/>
                </a:lnTo>
                <a:lnTo>
                  <a:pt x="862533" y="26162"/>
                </a:lnTo>
                <a:lnTo>
                  <a:pt x="640473" y="7874"/>
                </a:lnTo>
                <a:lnTo>
                  <a:pt x="573024" y="2540"/>
                </a:lnTo>
                <a:lnTo>
                  <a:pt x="498729" y="0"/>
                </a:lnTo>
                <a:lnTo>
                  <a:pt x="363855" y="254"/>
                </a:lnTo>
                <a:lnTo>
                  <a:pt x="292100" y="254"/>
                </a:lnTo>
                <a:lnTo>
                  <a:pt x="266827" y="2159"/>
                </a:lnTo>
                <a:lnTo>
                  <a:pt x="266573" y="2159"/>
                </a:lnTo>
                <a:lnTo>
                  <a:pt x="246684" y="5207"/>
                </a:lnTo>
                <a:lnTo>
                  <a:pt x="247269" y="5207"/>
                </a:lnTo>
                <a:lnTo>
                  <a:pt x="233299" y="8128"/>
                </a:lnTo>
                <a:lnTo>
                  <a:pt x="224650" y="10922"/>
                </a:lnTo>
                <a:lnTo>
                  <a:pt x="224790" y="10922"/>
                </a:lnTo>
                <a:lnTo>
                  <a:pt x="219456" y="13208"/>
                </a:lnTo>
                <a:lnTo>
                  <a:pt x="217932" y="14478"/>
                </a:lnTo>
                <a:lnTo>
                  <a:pt x="217043" y="16002"/>
                </a:lnTo>
                <a:lnTo>
                  <a:pt x="216916" y="19177"/>
                </a:lnTo>
                <a:lnTo>
                  <a:pt x="217297" y="20193"/>
                </a:lnTo>
                <a:lnTo>
                  <a:pt x="218440" y="20955"/>
                </a:lnTo>
                <a:lnTo>
                  <a:pt x="220726" y="20955"/>
                </a:lnTo>
                <a:lnTo>
                  <a:pt x="221869" y="20193"/>
                </a:lnTo>
                <a:lnTo>
                  <a:pt x="222059" y="19685"/>
                </a:lnTo>
                <a:lnTo>
                  <a:pt x="222186" y="19329"/>
                </a:lnTo>
                <a:lnTo>
                  <a:pt x="222326" y="19177"/>
                </a:lnTo>
                <a:lnTo>
                  <a:pt x="222300" y="18999"/>
                </a:lnTo>
                <a:lnTo>
                  <a:pt x="222148" y="19177"/>
                </a:lnTo>
                <a:lnTo>
                  <a:pt x="222262" y="18999"/>
                </a:lnTo>
                <a:lnTo>
                  <a:pt x="222592" y="18884"/>
                </a:lnTo>
                <a:lnTo>
                  <a:pt x="224282" y="18288"/>
                </a:lnTo>
                <a:lnTo>
                  <a:pt x="227203" y="17272"/>
                </a:lnTo>
                <a:lnTo>
                  <a:pt x="234264" y="15074"/>
                </a:lnTo>
                <a:lnTo>
                  <a:pt x="234911" y="14947"/>
                </a:lnTo>
                <a:lnTo>
                  <a:pt x="248551" y="12242"/>
                </a:lnTo>
                <a:lnTo>
                  <a:pt x="248208" y="12242"/>
                </a:lnTo>
                <a:lnTo>
                  <a:pt x="267335" y="9436"/>
                </a:lnTo>
                <a:lnTo>
                  <a:pt x="266814" y="9436"/>
                </a:lnTo>
                <a:lnTo>
                  <a:pt x="288988" y="7874"/>
                </a:lnTo>
                <a:lnTo>
                  <a:pt x="498602" y="7874"/>
                </a:lnTo>
                <a:lnTo>
                  <a:pt x="573214" y="10439"/>
                </a:lnTo>
                <a:lnTo>
                  <a:pt x="572630" y="10439"/>
                </a:lnTo>
                <a:lnTo>
                  <a:pt x="857631" y="33274"/>
                </a:lnTo>
                <a:lnTo>
                  <a:pt x="905891" y="35814"/>
                </a:lnTo>
                <a:lnTo>
                  <a:pt x="939419" y="37084"/>
                </a:lnTo>
                <a:lnTo>
                  <a:pt x="1008380" y="37084"/>
                </a:lnTo>
                <a:lnTo>
                  <a:pt x="1010285" y="36449"/>
                </a:lnTo>
                <a:lnTo>
                  <a:pt x="1010551" y="36245"/>
                </a:lnTo>
                <a:lnTo>
                  <a:pt x="1010462" y="62103"/>
                </a:lnTo>
                <a:lnTo>
                  <a:pt x="1005586" y="90551"/>
                </a:lnTo>
                <a:lnTo>
                  <a:pt x="998728" y="129667"/>
                </a:lnTo>
                <a:lnTo>
                  <a:pt x="991235" y="178689"/>
                </a:lnTo>
                <a:lnTo>
                  <a:pt x="982853" y="233807"/>
                </a:lnTo>
                <a:lnTo>
                  <a:pt x="976376" y="291592"/>
                </a:lnTo>
                <a:lnTo>
                  <a:pt x="970915" y="352171"/>
                </a:lnTo>
                <a:lnTo>
                  <a:pt x="967613" y="409829"/>
                </a:lnTo>
                <a:lnTo>
                  <a:pt x="966216" y="462661"/>
                </a:lnTo>
                <a:lnTo>
                  <a:pt x="966279" y="614934"/>
                </a:lnTo>
                <a:lnTo>
                  <a:pt x="965454" y="625348"/>
                </a:lnTo>
                <a:lnTo>
                  <a:pt x="965073" y="633222"/>
                </a:lnTo>
                <a:lnTo>
                  <a:pt x="965073" y="638276"/>
                </a:lnTo>
                <a:lnTo>
                  <a:pt x="965200" y="637794"/>
                </a:lnTo>
                <a:lnTo>
                  <a:pt x="965123" y="638276"/>
                </a:lnTo>
                <a:lnTo>
                  <a:pt x="964958" y="638683"/>
                </a:lnTo>
                <a:lnTo>
                  <a:pt x="964057" y="642112"/>
                </a:lnTo>
                <a:lnTo>
                  <a:pt x="964057" y="642493"/>
                </a:lnTo>
                <a:lnTo>
                  <a:pt x="963866" y="643890"/>
                </a:lnTo>
                <a:lnTo>
                  <a:pt x="963676" y="644652"/>
                </a:lnTo>
                <a:lnTo>
                  <a:pt x="963803" y="643890"/>
                </a:lnTo>
                <a:lnTo>
                  <a:pt x="962545" y="646506"/>
                </a:lnTo>
                <a:lnTo>
                  <a:pt x="962164" y="647001"/>
                </a:lnTo>
                <a:lnTo>
                  <a:pt x="959866" y="647827"/>
                </a:lnTo>
                <a:lnTo>
                  <a:pt x="959446" y="647827"/>
                </a:lnTo>
                <a:lnTo>
                  <a:pt x="956310" y="648335"/>
                </a:lnTo>
                <a:lnTo>
                  <a:pt x="949731" y="649478"/>
                </a:lnTo>
                <a:lnTo>
                  <a:pt x="946645" y="649478"/>
                </a:lnTo>
                <a:lnTo>
                  <a:pt x="925068" y="650113"/>
                </a:lnTo>
                <a:lnTo>
                  <a:pt x="927569" y="650113"/>
                </a:lnTo>
                <a:lnTo>
                  <a:pt x="890320" y="652538"/>
                </a:lnTo>
                <a:lnTo>
                  <a:pt x="861822" y="652907"/>
                </a:lnTo>
                <a:lnTo>
                  <a:pt x="825322" y="654316"/>
                </a:lnTo>
                <a:lnTo>
                  <a:pt x="786244" y="654697"/>
                </a:lnTo>
                <a:lnTo>
                  <a:pt x="605777" y="654570"/>
                </a:lnTo>
                <a:lnTo>
                  <a:pt x="599948" y="654812"/>
                </a:lnTo>
                <a:lnTo>
                  <a:pt x="599694" y="654812"/>
                </a:lnTo>
                <a:lnTo>
                  <a:pt x="593750" y="655574"/>
                </a:lnTo>
                <a:lnTo>
                  <a:pt x="593471" y="655574"/>
                </a:lnTo>
                <a:lnTo>
                  <a:pt x="592455" y="656717"/>
                </a:lnTo>
                <a:lnTo>
                  <a:pt x="592455" y="659384"/>
                </a:lnTo>
                <a:lnTo>
                  <a:pt x="593471" y="660527"/>
                </a:lnTo>
                <a:lnTo>
                  <a:pt x="594741" y="660781"/>
                </a:lnTo>
                <a:lnTo>
                  <a:pt x="599694" y="661289"/>
                </a:lnTo>
                <a:lnTo>
                  <a:pt x="599948" y="661289"/>
                </a:lnTo>
                <a:lnTo>
                  <a:pt x="605663" y="661670"/>
                </a:lnTo>
                <a:lnTo>
                  <a:pt x="773176" y="661670"/>
                </a:lnTo>
                <a:lnTo>
                  <a:pt x="825500" y="661162"/>
                </a:lnTo>
                <a:lnTo>
                  <a:pt x="861949" y="659638"/>
                </a:lnTo>
                <a:lnTo>
                  <a:pt x="881037" y="659384"/>
                </a:lnTo>
                <a:lnTo>
                  <a:pt x="888847" y="659384"/>
                </a:lnTo>
                <a:lnTo>
                  <a:pt x="929767" y="656717"/>
                </a:lnTo>
                <a:lnTo>
                  <a:pt x="942594" y="656463"/>
                </a:lnTo>
                <a:lnTo>
                  <a:pt x="951230" y="655955"/>
                </a:lnTo>
                <a:lnTo>
                  <a:pt x="951738" y="655955"/>
                </a:lnTo>
                <a:lnTo>
                  <a:pt x="957453" y="654812"/>
                </a:lnTo>
                <a:lnTo>
                  <a:pt x="961517" y="654050"/>
                </a:lnTo>
                <a:lnTo>
                  <a:pt x="970127" y="646049"/>
                </a:lnTo>
                <a:lnTo>
                  <a:pt x="970280" y="645668"/>
                </a:lnTo>
                <a:lnTo>
                  <a:pt x="970457" y="644652"/>
                </a:lnTo>
                <a:lnTo>
                  <a:pt x="970864" y="642493"/>
                </a:lnTo>
                <a:lnTo>
                  <a:pt x="971677" y="639445"/>
                </a:lnTo>
                <a:lnTo>
                  <a:pt x="971702" y="637794"/>
                </a:lnTo>
                <a:lnTo>
                  <a:pt x="971804" y="633222"/>
                </a:lnTo>
                <a:lnTo>
                  <a:pt x="972185" y="625856"/>
                </a:lnTo>
                <a:lnTo>
                  <a:pt x="973328" y="614934"/>
                </a:lnTo>
                <a:lnTo>
                  <a:pt x="973455" y="462661"/>
                </a:lnTo>
                <a:lnTo>
                  <a:pt x="974852" y="410083"/>
                </a:lnTo>
                <a:lnTo>
                  <a:pt x="978154" y="352679"/>
                </a:lnTo>
                <a:lnTo>
                  <a:pt x="983488" y="292227"/>
                </a:lnTo>
                <a:lnTo>
                  <a:pt x="989965" y="234823"/>
                </a:lnTo>
                <a:lnTo>
                  <a:pt x="998093" y="179832"/>
                </a:lnTo>
                <a:lnTo>
                  <a:pt x="1005713" y="130810"/>
                </a:lnTo>
                <a:lnTo>
                  <a:pt x="1012571" y="91694"/>
                </a:lnTo>
                <a:lnTo>
                  <a:pt x="1017524" y="62103"/>
                </a:lnTo>
                <a:lnTo>
                  <a:pt x="1017638" y="30746"/>
                </a:lnTo>
                <a:lnTo>
                  <a:pt x="1017638" y="30607"/>
                </a:lnTo>
                <a:lnTo>
                  <a:pt x="1017828" y="30365"/>
                </a:lnTo>
                <a:lnTo>
                  <a:pt x="1017905" y="30226"/>
                </a:lnTo>
                <a:lnTo>
                  <a:pt x="1018032" y="2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89441" y="1056258"/>
            <a:ext cx="319150" cy="22225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9448800" y="294386"/>
            <a:ext cx="2580005" cy="1420495"/>
            <a:chOff x="9448800" y="294386"/>
            <a:chExt cx="2580005" cy="14204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800" y="890468"/>
              <a:ext cx="643254" cy="4218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0888" y="956437"/>
              <a:ext cx="533653" cy="3154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2634" y="1300607"/>
              <a:ext cx="2210943" cy="4140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276966" y="457581"/>
              <a:ext cx="248285" cy="407670"/>
            </a:xfrm>
            <a:custGeom>
              <a:avLst/>
              <a:gdLst/>
              <a:ahLst/>
              <a:cxnLst/>
              <a:rect l="l" t="t" r="r" b="b"/>
              <a:pathLst>
                <a:path w="248284" h="407669">
                  <a:moveTo>
                    <a:pt x="175585" y="215676"/>
                  </a:moveTo>
                  <a:lnTo>
                    <a:pt x="165226" y="215900"/>
                  </a:lnTo>
                  <a:lnTo>
                    <a:pt x="137426" y="217297"/>
                  </a:lnTo>
                  <a:lnTo>
                    <a:pt x="139573" y="217297"/>
                  </a:lnTo>
                  <a:lnTo>
                    <a:pt x="114680" y="220980"/>
                  </a:lnTo>
                  <a:lnTo>
                    <a:pt x="114300" y="220980"/>
                  </a:lnTo>
                  <a:lnTo>
                    <a:pt x="88391" y="226949"/>
                  </a:lnTo>
                  <a:lnTo>
                    <a:pt x="41655" y="252730"/>
                  </a:lnTo>
                  <a:lnTo>
                    <a:pt x="20700" y="295402"/>
                  </a:lnTo>
                  <a:lnTo>
                    <a:pt x="20827" y="320421"/>
                  </a:lnTo>
                  <a:lnTo>
                    <a:pt x="41021" y="373507"/>
                  </a:lnTo>
                  <a:lnTo>
                    <a:pt x="78993" y="406781"/>
                  </a:lnTo>
                  <a:lnTo>
                    <a:pt x="81152" y="407416"/>
                  </a:lnTo>
                  <a:lnTo>
                    <a:pt x="100075" y="407416"/>
                  </a:lnTo>
                  <a:lnTo>
                    <a:pt x="116966" y="406400"/>
                  </a:lnTo>
                  <a:lnTo>
                    <a:pt x="118999" y="405638"/>
                  </a:lnTo>
                  <a:lnTo>
                    <a:pt x="128665" y="399542"/>
                  </a:lnTo>
                  <a:lnTo>
                    <a:pt x="83184" y="399542"/>
                  </a:lnTo>
                  <a:lnTo>
                    <a:pt x="81152" y="399034"/>
                  </a:lnTo>
                  <a:lnTo>
                    <a:pt x="82309" y="399034"/>
                  </a:lnTo>
                  <a:lnTo>
                    <a:pt x="65667" y="389382"/>
                  </a:lnTo>
                  <a:lnTo>
                    <a:pt x="65277" y="389382"/>
                  </a:lnTo>
                  <a:lnTo>
                    <a:pt x="64134" y="388493"/>
                  </a:lnTo>
                  <a:lnTo>
                    <a:pt x="64531" y="388493"/>
                  </a:lnTo>
                  <a:lnTo>
                    <a:pt x="48645" y="369570"/>
                  </a:lnTo>
                  <a:lnTo>
                    <a:pt x="48513" y="369570"/>
                  </a:lnTo>
                  <a:lnTo>
                    <a:pt x="48005" y="368808"/>
                  </a:lnTo>
                  <a:lnTo>
                    <a:pt x="39872" y="352552"/>
                  </a:lnTo>
                  <a:lnTo>
                    <a:pt x="36519" y="345948"/>
                  </a:lnTo>
                  <a:lnTo>
                    <a:pt x="36322" y="345948"/>
                  </a:lnTo>
                  <a:lnTo>
                    <a:pt x="36101" y="345175"/>
                  </a:lnTo>
                  <a:lnTo>
                    <a:pt x="30006" y="320925"/>
                  </a:lnTo>
                  <a:lnTo>
                    <a:pt x="29944" y="320680"/>
                  </a:lnTo>
                  <a:lnTo>
                    <a:pt x="29879" y="320421"/>
                  </a:lnTo>
                  <a:lnTo>
                    <a:pt x="29717" y="320421"/>
                  </a:lnTo>
                  <a:lnTo>
                    <a:pt x="29590" y="319278"/>
                  </a:lnTo>
                  <a:lnTo>
                    <a:pt x="29729" y="319278"/>
                  </a:lnTo>
                  <a:lnTo>
                    <a:pt x="29965" y="296546"/>
                  </a:lnTo>
                  <a:lnTo>
                    <a:pt x="30013" y="295402"/>
                  </a:lnTo>
                  <a:lnTo>
                    <a:pt x="32635" y="277622"/>
                  </a:lnTo>
                  <a:lnTo>
                    <a:pt x="31750" y="277622"/>
                  </a:lnTo>
                  <a:lnTo>
                    <a:pt x="33019" y="274955"/>
                  </a:lnTo>
                  <a:lnTo>
                    <a:pt x="34186" y="274955"/>
                  </a:lnTo>
                  <a:lnTo>
                    <a:pt x="47298" y="260604"/>
                  </a:lnTo>
                  <a:lnTo>
                    <a:pt x="47116" y="260604"/>
                  </a:lnTo>
                  <a:lnTo>
                    <a:pt x="47878" y="259969"/>
                  </a:lnTo>
                  <a:lnTo>
                    <a:pt x="48038" y="259969"/>
                  </a:lnTo>
                  <a:lnTo>
                    <a:pt x="67392" y="246634"/>
                  </a:lnTo>
                  <a:lnTo>
                    <a:pt x="67182" y="246634"/>
                  </a:lnTo>
                  <a:lnTo>
                    <a:pt x="67716" y="246367"/>
                  </a:lnTo>
                  <a:lnTo>
                    <a:pt x="90745" y="236093"/>
                  </a:lnTo>
                  <a:lnTo>
                    <a:pt x="90550" y="236093"/>
                  </a:lnTo>
                  <a:lnTo>
                    <a:pt x="91312" y="235839"/>
                  </a:lnTo>
                  <a:lnTo>
                    <a:pt x="91582" y="235839"/>
                  </a:lnTo>
                  <a:lnTo>
                    <a:pt x="116092" y="229801"/>
                  </a:lnTo>
                  <a:lnTo>
                    <a:pt x="115729" y="229801"/>
                  </a:lnTo>
                  <a:lnTo>
                    <a:pt x="140467" y="225614"/>
                  </a:lnTo>
                  <a:lnTo>
                    <a:pt x="139728" y="225614"/>
                  </a:lnTo>
                  <a:lnTo>
                    <a:pt x="174195" y="222745"/>
                  </a:lnTo>
                  <a:lnTo>
                    <a:pt x="175541" y="215900"/>
                  </a:lnTo>
                  <a:lnTo>
                    <a:pt x="175585" y="215676"/>
                  </a:lnTo>
                  <a:close/>
                </a:path>
                <a:path w="248284" h="407669">
                  <a:moveTo>
                    <a:pt x="82309" y="399034"/>
                  </a:moveTo>
                  <a:lnTo>
                    <a:pt x="81152" y="399034"/>
                  </a:lnTo>
                  <a:lnTo>
                    <a:pt x="83184" y="399542"/>
                  </a:lnTo>
                  <a:lnTo>
                    <a:pt x="82309" y="399034"/>
                  </a:lnTo>
                  <a:close/>
                </a:path>
                <a:path w="248284" h="407669">
                  <a:moveTo>
                    <a:pt x="115310" y="397968"/>
                  </a:moveTo>
                  <a:lnTo>
                    <a:pt x="99567" y="399034"/>
                  </a:lnTo>
                  <a:lnTo>
                    <a:pt x="82309" y="399034"/>
                  </a:lnTo>
                  <a:lnTo>
                    <a:pt x="83184" y="399542"/>
                  </a:lnTo>
                  <a:lnTo>
                    <a:pt x="128665" y="399542"/>
                  </a:lnTo>
                  <a:lnTo>
                    <a:pt x="130276" y="398526"/>
                  </a:lnTo>
                  <a:lnTo>
                    <a:pt x="114426" y="398526"/>
                  </a:lnTo>
                  <a:lnTo>
                    <a:pt x="115310" y="397968"/>
                  </a:lnTo>
                  <a:close/>
                </a:path>
                <a:path w="248284" h="407669">
                  <a:moveTo>
                    <a:pt x="127671" y="390173"/>
                  </a:moveTo>
                  <a:lnTo>
                    <a:pt x="114426" y="398526"/>
                  </a:lnTo>
                  <a:lnTo>
                    <a:pt x="116210" y="397968"/>
                  </a:lnTo>
                  <a:lnTo>
                    <a:pt x="131160" y="397968"/>
                  </a:lnTo>
                  <a:lnTo>
                    <a:pt x="133096" y="396748"/>
                  </a:lnTo>
                  <a:lnTo>
                    <a:pt x="134238" y="395478"/>
                  </a:lnTo>
                  <a:lnTo>
                    <a:pt x="137502" y="390779"/>
                  </a:lnTo>
                  <a:lnTo>
                    <a:pt x="127253" y="390779"/>
                  </a:lnTo>
                  <a:lnTo>
                    <a:pt x="127671" y="390173"/>
                  </a:lnTo>
                  <a:close/>
                </a:path>
                <a:path w="248284" h="407669">
                  <a:moveTo>
                    <a:pt x="131160" y="397968"/>
                  </a:moveTo>
                  <a:lnTo>
                    <a:pt x="116210" y="397968"/>
                  </a:lnTo>
                  <a:lnTo>
                    <a:pt x="114426" y="398526"/>
                  </a:lnTo>
                  <a:lnTo>
                    <a:pt x="130276" y="398526"/>
                  </a:lnTo>
                  <a:lnTo>
                    <a:pt x="131160" y="397968"/>
                  </a:lnTo>
                  <a:close/>
                </a:path>
                <a:path w="248284" h="407669">
                  <a:moveTo>
                    <a:pt x="128524" y="389636"/>
                  </a:moveTo>
                  <a:lnTo>
                    <a:pt x="127671" y="390173"/>
                  </a:lnTo>
                  <a:lnTo>
                    <a:pt x="127253" y="390779"/>
                  </a:lnTo>
                  <a:lnTo>
                    <a:pt x="128524" y="389636"/>
                  </a:lnTo>
                  <a:close/>
                </a:path>
                <a:path w="248284" h="407669">
                  <a:moveTo>
                    <a:pt x="138295" y="389636"/>
                  </a:moveTo>
                  <a:lnTo>
                    <a:pt x="128524" y="389636"/>
                  </a:lnTo>
                  <a:lnTo>
                    <a:pt x="127253" y="390779"/>
                  </a:lnTo>
                  <a:lnTo>
                    <a:pt x="137502" y="390779"/>
                  </a:lnTo>
                  <a:lnTo>
                    <a:pt x="138295" y="389636"/>
                  </a:lnTo>
                  <a:close/>
                </a:path>
                <a:path w="248284" h="407669">
                  <a:moveTo>
                    <a:pt x="148877" y="372364"/>
                  </a:moveTo>
                  <a:lnTo>
                    <a:pt x="139953" y="372364"/>
                  </a:lnTo>
                  <a:lnTo>
                    <a:pt x="139650" y="372895"/>
                  </a:lnTo>
                  <a:lnTo>
                    <a:pt x="139340" y="373253"/>
                  </a:lnTo>
                  <a:lnTo>
                    <a:pt x="127671" y="390173"/>
                  </a:lnTo>
                  <a:lnTo>
                    <a:pt x="128524" y="389636"/>
                  </a:lnTo>
                  <a:lnTo>
                    <a:pt x="138295" y="389636"/>
                  </a:lnTo>
                  <a:lnTo>
                    <a:pt x="146938" y="377190"/>
                  </a:lnTo>
                  <a:lnTo>
                    <a:pt x="147319" y="376301"/>
                  </a:lnTo>
                  <a:lnTo>
                    <a:pt x="148877" y="372364"/>
                  </a:lnTo>
                  <a:close/>
                </a:path>
                <a:path w="248284" h="407669">
                  <a:moveTo>
                    <a:pt x="64134" y="388493"/>
                  </a:moveTo>
                  <a:lnTo>
                    <a:pt x="65277" y="389382"/>
                  </a:lnTo>
                  <a:lnTo>
                    <a:pt x="64908" y="388941"/>
                  </a:lnTo>
                  <a:lnTo>
                    <a:pt x="64134" y="388493"/>
                  </a:lnTo>
                  <a:close/>
                </a:path>
                <a:path w="248284" h="407669">
                  <a:moveTo>
                    <a:pt x="64908" y="388941"/>
                  </a:moveTo>
                  <a:lnTo>
                    <a:pt x="65277" y="389382"/>
                  </a:lnTo>
                  <a:lnTo>
                    <a:pt x="65667" y="389382"/>
                  </a:lnTo>
                  <a:lnTo>
                    <a:pt x="64908" y="388941"/>
                  </a:lnTo>
                  <a:close/>
                </a:path>
                <a:path w="248284" h="407669">
                  <a:moveTo>
                    <a:pt x="64531" y="388493"/>
                  </a:moveTo>
                  <a:lnTo>
                    <a:pt x="64134" y="388493"/>
                  </a:lnTo>
                  <a:lnTo>
                    <a:pt x="64908" y="388941"/>
                  </a:lnTo>
                  <a:lnTo>
                    <a:pt x="64531" y="388493"/>
                  </a:lnTo>
                  <a:close/>
                </a:path>
                <a:path w="248284" h="407669">
                  <a:moveTo>
                    <a:pt x="182856" y="222083"/>
                  </a:moveTo>
                  <a:lnTo>
                    <a:pt x="174195" y="222745"/>
                  </a:lnTo>
                  <a:lnTo>
                    <a:pt x="169799" y="245110"/>
                  </a:lnTo>
                  <a:lnTo>
                    <a:pt x="164237" y="282804"/>
                  </a:lnTo>
                  <a:lnTo>
                    <a:pt x="164113" y="283596"/>
                  </a:lnTo>
                  <a:lnTo>
                    <a:pt x="157119" y="319278"/>
                  </a:lnTo>
                  <a:lnTo>
                    <a:pt x="157015" y="319806"/>
                  </a:lnTo>
                  <a:lnTo>
                    <a:pt x="156921" y="320284"/>
                  </a:lnTo>
                  <a:lnTo>
                    <a:pt x="156795" y="320925"/>
                  </a:lnTo>
                  <a:lnTo>
                    <a:pt x="148929" y="349123"/>
                  </a:lnTo>
                  <a:lnTo>
                    <a:pt x="148843" y="349504"/>
                  </a:lnTo>
                  <a:lnTo>
                    <a:pt x="139587" y="372895"/>
                  </a:lnTo>
                  <a:lnTo>
                    <a:pt x="139953" y="372364"/>
                  </a:lnTo>
                  <a:lnTo>
                    <a:pt x="148877" y="372364"/>
                  </a:lnTo>
                  <a:lnTo>
                    <a:pt x="156717" y="352552"/>
                  </a:lnTo>
                  <a:lnTo>
                    <a:pt x="156844" y="352171"/>
                  </a:lnTo>
                  <a:lnTo>
                    <a:pt x="165100" y="322580"/>
                  </a:lnTo>
                  <a:lnTo>
                    <a:pt x="165226" y="322326"/>
                  </a:lnTo>
                  <a:lnTo>
                    <a:pt x="172338" y="285242"/>
                  </a:lnTo>
                  <a:lnTo>
                    <a:pt x="172465" y="284988"/>
                  </a:lnTo>
                  <a:lnTo>
                    <a:pt x="178162" y="246634"/>
                  </a:lnTo>
                  <a:lnTo>
                    <a:pt x="182605" y="223393"/>
                  </a:lnTo>
                  <a:lnTo>
                    <a:pt x="182729" y="222745"/>
                  </a:lnTo>
                  <a:lnTo>
                    <a:pt x="182856" y="222083"/>
                  </a:lnTo>
                  <a:close/>
                </a:path>
                <a:path w="248284" h="407669">
                  <a:moveTo>
                    <a:pt x="48312" y="369172"/>
                  </a:moveTo>
                  <a:lnTo>
                    <a:pt x="48513" y="369570"/>
                  </a:lnTo>
                  <a:lnTo>
                    <a:pt x="48645" y="369570"/>
                  </a:lnTo>
                  <a:lnTo>
                    <a:pt x="48312" y="369172"/>
                  </a:lnTo>
                  <a:close/>
                </a:path>
                <a:path w="248284" h="407669">
                  <a:moveTo>
                    <a:pt x="36126" y="345175"/>
                  </a:moveTo>
                  <a:lnTo>
                    <a:pt x="36322" y="345948"/>
                  </a:lnTo>
                  <a:lnTo>
                    <a:pt x="36519" y="345948"/>
                  </a:lnTo>
                  <a:lnTo>
                    <a:pt x="36126" y="345175"/>
                  </a:lnTo>
                  <a:close/>
                </a:path>
                <a:path w="248284" h="407669">
                  <a:moveTo>
                    <a:pt x="29729" y="319278"/>
                  </a:moveTo>
                  <a:lnTo>
                    <a:pt x="29590" y="319278"/>
                  </a:lnTo>
                  <a:lnTo>
                    <a:pt x="29724" y="319806"/>
                  </a:lnTo>
                  <a:lnTo>
                    <a:pt x="29729" y="319278"/>
                  </a:lnTo>
                  <a:close/>
                </a:path>
                <a:path w="248284" h="407669">
                  <a:moveTo>
                    <a:pt x="33019" y="274955"/>
                  </a:moveTo>
                  <a:lnTo>
                    <a:pt x="31750" y="277622"/>
                  </a:lnTo>
                  <a:lnTo>
                    <a:pt x="32796" y="276476"/>
                  </a:lnTo>
                  <a:lnTo>
                    <a:pt x="33019" y="274955"/>
                  </a:lnTo>
                  <a:close/>
                </a:path>
                <a:path w="248284" h="407669">
                  <a:moveTo>
                    <a:pt x="32804" y="276476"/>
                  </a:moveTo>
                  <a:lnTo>
                    <a:pt x="31750" y="277622"/>
                  </a:lnTo>
                  <a:lnTo>
                    <a:pt x="32635" y="277622"/>
                  </a:lnTo>
                  <a:lnTo>
                    <a:pt x="32804" y="276476"/>
                  </a:lnTo>
                  <a:close/>
                </a:path>
                <a:path w="248284" h="407669">
                  <a:moveTo>
                    <a:pt x="34186" y="274955"/>
                  </a:moveTo>
                  <a:lnTo>
                    <a:pt x="33019" y="274955"/>
                  </a:lnTo>
                  <a:lnTo>
                    <a:pt x="32804" y="276476"/>
                  </a:lnTo>
                  <a:lnTo>
                    <a:pt x="34186" y="274955"/>
                  </a:lnTo>
                  <a:close/>
                </a:path>
                <a:path w="248284" h="407669">
                  <a:moveTo>
                    <a:pt x="47607" y="260265"/>
                  </a:moveTo>
                  <a:lnTo>
                    <a:pt x="47116" y="260604"/>
                  </a:lnTo>
                  <a:lnTo>
                    <a:pt x="47298" y="260604"/>
                  </a:lnTo>
                  <a:lnTo>
                    <a:pt x="47607" y="260265"/>
                  </a:lnTo>
                  <a:close/>
                </a:path>
                <a:path w="248284" h="407669">
                  <a:moveTo>
                    <a:pt x="48038" y="259969"/>
                  </a:moveTo>
                  <a:lnTo>
                    <a:pt x="47878" y="259969"/>
                  </a:lnTo>
                  <a:lnTo>
                    <a:pt x="47607" y="260265"/>
                  </a:lnTo>
                  <a:lnTo>
                    <a:pt x="48038" y="259969"/>
                  </a:lnTo>
                  <a:close/>
                </a:path>
                <a:path w="248284" h="407669">
                  <a:moveTo>
                    <a:pt x="67779" y="246367"/>
                  </a:moveTo>
                  <a:lnTo>
                    <a:pt x="67182" y="246634"/>
                  </a:lnTo>
                  <a:lnTo>
                    <a:pt x="67392" y="246634"/>
                  </a:lnTo>
                  <a:lnTo>
                    <a:pt x="67779" y="246367"/>
                  </a:lnTo>
                  <a:close/>
                </a:path>
                <a:path w="248284" h="407669">
                  <a:moveTo>
                    <a:pt x="91312" y="235839"/>
                  </a:moveTo>
                  <a:lnTo>
                    <a:pt x="90550" y="236093"/>
                  </a:lnTo>
                  <a:lnTo>
                    <a:pt x="90745" y="236093"/>
                  </a:lnTo>
                  <a:lnTo>
                    <a:pt x="91312" y="235839"/>
                  </a:lnTo>
                  <a:close/>
                </a:path>
                <a:path w="248284" h="407669">
                  <a:moveTo>
                    <a:pt x="91582" y="235839"/>
                  </a:moveTo>
                  <a:lnTo>
                    <a:pt x="91312" y="235839"/>
                  </a:lnTo>
                  <a:lnTo>
                    <a:pt x="90745" y="236093"/>
                  </a:lnTo>
                  <a:lnTo>
                    <a:pt x="90550" y="236093"/>
                  </a:lnTo>
                  <a:lnTo>
                    <a:pt x="91582" y="235839"/>
                  </a:lnTo>
                  <a:close/>
                </a:path>
                <a:path w="248284" h="407669">
                  <a:moveTo>
                    <a:pt x="184118" y="215491"/>
                  </a:moveTo>
                  <a:lnTo>
                    <a:pt x="175585" y="215676"/>
                  </a:lnTo>
                  <a:lnTo>
                    <a:pt x="174195" y="222745"/>
                  </a:lnTo>
                  <a:lnTo>
                    <a:pt x="182856" y="222083"/>
                  </a:lnTo>
                  <a:lnTo>
                    <a:pt x="184040" y="215900"/>
                  </a:lnTo>
                  <a:lnTo>
                    <a:pt x="184118" y="215491"/>
                  </a:lnTo>
                  <a:close/>
                </a:path>
                <a:path w="248284" h="407669">
                  <a:moveTo>
                    <a:pt x="190482" y="215491"/>
                  </a:moveTo>
                  <a:lnTo>
                    <a:pt x="184118" y="215491"/>
                  </a:lnTo>
                  <a:lnTo>
                    <a:pt x="183067" y="220980"/>
                  </a:lnTo>
                  <a:lnTo>
                    <a:pt x="182946" y="221615"/>
                  </a:lnTo>
                  <a:lnTo>
                    <a:pt x="182856" y="222083"/>
                  </a:lnTo>
                  <a:lnTo>
                    <a:pt x="188975" y="221615"/>
                  </a:lnTo>
                  <a:lnTo>
                    <a:pt x="190511" y="221615"/>
                  </a:lnTo>
                  <a:lnTo>
                    <a:pt x="191897" y="220091"/>
                  </a:lnTo>
                  <a:lnTo>
                    <a:pt x="191815" y="217297"/>
                  </a:lnTo>
                  <a:lnTo>
                    <a:pt x="191769" y="216662"/>
                  </a:lnTo>
                  <a:lnTo>
                    <a:pt x="190482" y="215491"/>
                  </a:lnTo>
                  <a:close/>
                </a:path>
                <a:path w="248284" h="407669">
                  <a:moveTo>
                    <a:pt x="220127" y="61423"/>
                  </a:moveTo>
                  <a:lnTo>
                    <a:pt x="219919" y="61595"/>
                  </a:lnTo>
                  <a:lnTo>
                    <a:pt x="216407" y="65532"/>
                  </a:lnTo>
                  <a:lnTo>
                    <a:pt x="216026" y="65913"/>
                  </a:lnTo>
                  <a:lnTo>
                    <a:pt x="207431" y="73059"/>
                  </a:lnTo>
                  <a:lnTo>
                    <a:pt x="196976" y="107569"/>
                  </a:lnTo>
                  <a:lnTo>
                    <a:pt x="196976" y="107823"/>
                  </a:lnTo>
                  <a:lnTo>
                    <a:pt x="186181" y="154178"/>
                  </a:lnTo>
                  <a:lnTo>
                    <a:pt x="186054" y="154559"/>
                  </a:lnTo>
                  <a:lnTo>
                    <a:pt x="178561" y="200533"/>
                  </a:lnTo>
                  <a:lnTo>
                    <a:pt x="175621" y="215491"/>
                  </a:lnTo>
                  <a:lnTo>
                    <a:pt x="175585" y="215676"/>
                  </a:lnTo>
                  <a:lnTo>
                    <a:pt x="184118" y="215491"/>
                  </a:lnTo>
                  <a:lnTo>
                    <a:pt x="186689" y="202057"/>
                  </a:lnTo>
                  <a:lnTo>
                    <a:pt x="194474" y="154831"/>
                  </a:lnTo>
                  <a:lnTo>
                    <a:pt x="204712" y="110874"/>
                  </a:lnTo>
                  <a:lnTo>
                    <a:pt x="204981" y="109968"/>
                  </a:lnTo>
                  <a:lnTo>
                    <a:pt x="205566" y="107823"/>
                  </a:lnTo>
                  <a:lnTo>
                    <a:pt x="217933" y="66671"/>
                  </a:lnTo>
                  <a:lnTo>
                    <a:pt x="218022" y="66374"/>
                  </a:lnTo>
                  <a:lnTo>
                    <a:pt x="220054" y="61595"/>
                  </a:lnTo>
                  <a:lnTo>
                    <a:pt x="220127" y="61423"/>
                  </a:lnTo>
                  <a:close/>
                </a:path>
                <a:path w="248284" h="407669">
                  <a:moveTo>
                    <a:pt x="9651" y="0"/>
                  </a:moveTo>
                  <a:lnTo>
                    <a:pt x="7972" y="0"/>
                  </a:lnTo>
                  <a:lnTo>
                    <a:pt x="6730" y="1016"/>
                  </a:lnTo>
                  <a:lnTo>
                    <a:pt x="6603" y="2540"/>
                  </a:lnTo>
                  <a:lnTo>
                    <a:pt x="5804" y="9826"/>
                  </a:lnTo>
                  <a:lnTo>
                    <a:pt x="5684" y="10922"/>
                  </a:lnTo>
                  <a:lnTo>
                    <a:pt x="5587" y="12446"/>
                  </a:lnTo>
                  <a:lnTo>
                    <a:pt x="1650" y="27305"/>
                  </a:lnTo>
                  <a:lnTo>
                    <a:pt x="1524" y="27813"/>
                  </a:lnTo>
                  <a:lnTo>
                    <a:pt x="0" y="44704"/>
                  </a:lnTo>
                  <a:lnTo>
                    <a:pt x="0" y="61595"/>
                  </a:lnTo>
                  <a:lnTo>
                    <a:pt x="25907" y="92075"/>
                  </a:lnTo>
                  <a:lnTo>
                    <a:pt x="76834" y="106553"/>
                  </a:lnTo>
                  <a:lnTo>
                    <a:pt x="138683" y="106553"/>
                  </a:lnTo>
                  <a:lnTo>
                    <a:pt x="163360" y="99441"/>
                  </a:lnTo>
                  <a:lnTo>
                    <a:pt x="78835" y="99441"/>
                  </a:lnTo>
                  <a:lnTo>
                    <a:pt x="52604" y="94879"/>
                  </a:lnTo>
                  <a:lnTo>
                    <a:pt x="30784" y="86487"/>
                  </a:lnTo>
                  <a:lnTo>
                    <a:pt x="30352" y="86487"/>
                  </a:lnTo>
                  <a:lnTo>
                    <a:pt x="29463" y="85979"/>
                  </a:lnTo>
                  <a:lnTo>
                    <a:pt x="29714" y="85979"/>
                  </a:lnTo>
                  <a:lnTo>
                    <a:pt x="15341" y="74549"/>
                  </a:lnTo>
                  <a:lnTo>
                    <a:pt x="14985" y="74549"/>
                  </a:lnTo>
                  <a:lnTo>
                    <a:pt x="14224" y="73660"/>
                  </a:lnTo>
                  <a:lnTo>
                    <a:pt x="14457" y="73660"/>
                  </a:lnTo>
                  <a:lnTo>
                    <a:pt x="7280" y="61595"/>
                  </a:lnTo>
                  <a:lnTo>
                    <a:pt x="6730" y="61595"/>
                  </a:lnTo>
                  <a:lnTo>
                    <a:pt x="6223" y="59817"/>
                  </a:lnTo>
                  <a:lnTo>
                    <a:pt x="6717" y="59817"/>
                  </a:lnTo>
                  <a:lnTo>
                    <a:pt x="6833" y="42545"/>
                  </a:lnTo>
                  <a:lnTo>
                    <a:pt x="7948" y="28956"/>
                  </a:lnTo>
                  <a:lnTo>
                    <a:pt x="8000" y="28321"/>
                  </a:lnTo>
                  <a:lnTo>
                    <a:pt x="8189" y="27813"/>
                  </a:lnTo>
                  <a:lnTo>
                    <a:pt x="11831" y="14609"/>
                  </a:lnTo>
                  <a:lnTo>
                    <a:pt x="11956" y="12954"/>
                  </a:lnTo>
                  <a:lnTo>
                    <a:pt x="12071" y="9826"/>
                  </a:lnTo>
                  <a:lnTo>
                    <a:pt x="12193" y="6477"/>
                  </a:lnTo>
                  <a:lnTo>
                    <a:pt x="12314" y="3175"/>
                  </a:lnTo>
                  <a:lnTo>
                    <a:pt x="12358" y="2540"/>
                  </a:lnTo>
                  <a:lnTo>
                    <a:pt x="12446" y="1397"/>
                  </a:lnTo>
                  <a:lnTo>
                    <a:pt x="11175" y="127"/>
                  </a:lnTo>
                  <a:lnTo>
                    <a:pt x="9651" y="0"/>
                  </a:lnTo>
                  <a:close/>
                </a:path>
                <a:path w="248284" h="407669">
                  <a:moveTo>
                    <a:pt x="165861" y="91186"/>
                  </a:moveTo>
                  <a:lnTo>
                    <a:pt x="136651" y="99441"/>
                  </a:lnTo>
                  <a:lnTo>
                    <a:pt x="163360" y="99441"/>
                  </a:lnTo>
                  <a:lnTo>
                    <a:pt x="167766" y="98171"/>
                  </a:lnTo>
                  <a:lnTo>
                    <a:pt x="168528" y="97917"/>
                  </a:lnTo>
                  <a:lnTo>
                    <a:pt x="180627" y="91440"/>
                  </a:lnTo>
                  <a:lnTo>
                    <a:pt x="165100" y="91440"/>
                  </a:lnTo>
                  <a:lnTo>
                    <a:pt x="165861" y="91186"/>
                  </a:lnTo>
                  <a:close/>
                </a:path>
                <a:path w="248284" h="407669">
                  <a:moveTo>
                    <a:pt x="201209" y="78232"/>
                  </a:moveTo>
                  <a:lnTo>
                    <a:pt x="190373" y="78232"/>
                  </a:lnTo>
                  <a:lnTo>
                    <a:pt x="189974" y="78471"/>
                  </a:lnTo>
                  <a:lnTo>
                    <a:pt x="189643" y="78613"/>
                  </a:lnTo>
                  <a:lnTo>
                    <a:pt x="165100" y="91440"/>
                  </a:lnTo>
                  <a:lnTo>
                    <a:pt x="164963" y="91440"/>
                  </a:lnTo>
                  <a:lnTo>
                    <a:pt x="165861" y="91186"/>
                  </a:lnTo>
                  <a:lnTo>
                    <a:pt x="181101" y="91186"/>
                  </a:lnTo>
                  <a:lnTo>
                    <a:pt x="193675" y="84455"/>
                  </a:lnTo>
                  <a:lnTo>
                    <a:pt x="194182" y="84074"/>
                  </a:lnTo>
                  <a:lnTo>
                    <a:pt x="201209" y="78232"/>
                  </a:lnTo>
                  <a:close/>
                </a:path>
                <a:path w="248284" h="407669">
                  <a:moveTo>
                    <a:pt x="181101" y="91186"/>
                  </a:moveTo>
                  <a:lnTo>
                    <a:pt x="165861" y="91186"/>
                  </a:lnTo>
                  <a:lnTo>
                    <a:pt x="165100" y="91440"/>
                  </a:lnTo>
                  <a:lnTo>
                    <a:pt x="180627" y="91440"/>
                  </a:lnTo>
                  <a:lnTo>
                    <a:pt x="181101" y="91186"/>
                  </a:lnTo>
                  <a:close/>
                </a:path>
                <a:path w="248284" h="407669">
                  <a:moveTo>
                    <a:pt x="29463" y="85979"/>
                  </a:moveTo>
                  <a:lnTo>
                    <a:pt x="30352" y="86487"/>
                  </a:lnTo>
                  <a:lnTo>
                    <a:pt x="29948" y="86165"/>
                  </a:lnTo>
                  <a:lnTo>
                    <a:pt x="29463" y="85979"/>
                  </a:lnTo>
                  <a:close/>
                </a:path>
                <a:path w="248284" h="407669">
                  <a:moveTo>
                    <a:pt x="29948" y="86165"/>
                  </a:moveTo>
                  <a:lnTo>
                    <a:pt x="30352" y="86487"/>
                  </a:lnTo>
                  <a:lnTo>
                    <a:pt x="30784" y="86487"/>
                  </a:lnTo>
                  <a:lnTo>
                    <a:pt x="29948" y="86165"/>
                  </a:lnTo>
                  <a:close/>
                </a:path>
                <a:path w="248284" h="407669">
                  <a:moveTo>
                    <a:pt x="29714" y="85979"/>
                  </a:moveTo>
                  <a:lnTo>
                    <a:pt x="29463" y="85979"/>
                  </a:lnTo>
                  <a:lnTo>
                    <a:pt x="29948" y="86165"/>
                  </a:lnTo>
                  <a:lnTo>
                    <a:pt x="29714" y="85979"/>
                  </a:lnTo>
                  <a:close/>
                </a:path>
                <a:path w="248284" h="407669">
                  <a:moveTo>
                    <a:pt x="211224" y="61423"/>
                  </a:moveTo>
                  <a:lnTo>
                    <a:pt x="189915" y="78471"/>
                  </a:lnTo>
                  <a:lnTo>
                    <a:pt x="190373" y="78232"/>
                  </a:lnTo>
                  <a:lnTo>
                    <a:pt x="201209" y="78232"/>
                  </a:lnTo>
                  <a:lnTo>
                    <a:pt x="207431" y="73059"/>
                  </a:lnTo>
                  <a:lnTo>
                    <a:pt x="210057" y="64389"/>
                  </a:lnTo>
                  <a:lnTo>
                    <a:pt x="210184" y="63881"/>
                  </a:lnTo>
                  <a:lnTo>
                    <a:pt x="211152" y="61595"/>
                  </a:lnTo>
                  <a:lnTo>
                    <a:pt x="211224" y="61423"/>
                  </a:lnTo>
                  <a:close/>
                </a:path>
                <a:path w="248284" h="407669">
                  <a:moveTo>
                    <a:pt x="14224" y="73660"/>
                  </a:moveTo>
                  <a:lnTo>
                    <a:pt x="14985" y="74549"/>
                  </a:lnTo>
                  <a:lnTo>
                    <a:pt x="14666" y="74011"/>
                  </a:lnTo>
                  <a:lnTo>
                    <a:pt x="14224" y="73660"/>
                  </a:lnTo>
                  <a:close/>
                </a:path>
                <a:path w="248284" h="407669">
                  <a:moveTo>
                    <a:pt x="14666" y="74011"/>
                  </a:moveTo>
                  <a:lnTo>
                    <a:pt x="14985" y="74549"/>
                  </a:lnTo>
                  <a:lnTo>
                    <a:pt x="15341" y="74549"/>
                  </a:lnTo>
                  <a:lnTo>
                    <a:pt x="14666" y="74011"/>
                  </a:lnTo>
                  <a:close/>
                </a:path>
                <a:path w="248284" h="407669">
                  <a:moveTo>
                    <a:pt x="14457" y="73660"/>
                  </a:moveTo>
                  <a:lnTo>
                    <a:pt x="14224" y="73660"/>
                  </a:lnTo>
                  <a:lnTo>
                    <a:pt x="14666" y="74011"/>
                  </a:lnTo>
                  <a:lnTo>
                    <a:pt x="14457" y="73660"/>
                  </a:lnTo>
                  <a:close/>
                </a:path>
                <a:path w="248284" h="407669">
                  <a:moveTo>
                    <a:pt x="227904" y="43205"/>
                  </a:moveTo>
                  <a:lnTo>
                    <a:pt x="226519" y="44704"/>
                  </a:lnTo>
                  <a:lnTo>
                    <a:pt x="211392" y="61423"/>
                  </a:lnTo>
                  <a:lnTo>
                    <a:pt x="211224" y="61423"/>
                  </a:lnTo>
                  <a:lnTo>
                    <a:pt x="210184" y="63881"/>
                  </a:lnTo>
                  <a:lnTo>
                    <a:pt x="210057" y="64389"/>
                  </a:lnTo>
                  <a:lnTo>
                    <a:pt x="207431" y="73059"/>
                  </a:lnTo>
                  <a:lnTo>
                    <a:pt x="216026" y="65913"/>
                  </a:lnTo>
                  <a:lnTo>
                    <a:pt x="216407" y="65532"/>
                  </a:lnTo>
                  <a:lnTo>
                    <a:pt x="220072" y="61423"/>
                  </a:lnTo>
                  <a:lnTo>
                    <a:pt x="211372" y="61423"/>
                  </a:lnTo>
                  <a:lnTo>
                    <a:pt x="211857" y="60938"/>
                  </a:lnTo>
                  <a:lnTo>
                    <a:pt x="220334" y="60938"/>
                  </a:lnTo>
                  <a:lnTo>
                    <a:pt x="227904" y="43205"/>
                  </a:lnTo>
                  <a:close/>
                </a:path>
                <a:path w="248284" h="407669">
                  <a:moveTo>
                    <a:pt x="6723" y="60659"/>
                  </a:moveTo>
                  <a:lnTo>
                    <a:pt x="6730" y="61595"/>
                  </a:lnTo>
                  <a:lnTo>
                    <a:pt x="7280" y="61595"/>
                  </a:lnTo>
                  <a:lnTo>
                    <a:pt x="6723" y="60659"/>
                  </a:lnTo>
                  <a:close/>
                </a:path>
                <a:path w="248284" h="407669">
                  <a:moveTo>
                    <a:pt x="6223" y="59817"/>
                  </a:moveTo>
                  <a:lnTo>
                    <a:pt x="6682" y="61423"/>
                  </a:lnTo>
                  <a:lnTo>
                    <a:pt x="6723" y="60659"/>
                  </a:lnTo>
                  <a:lnTo>
                    <a:pt x="6223" y="59817"/>
                  </a:lnTo>
                  <a:close/>
                </a:path>
                <a:path w="248284" h="407669">
                  <a:moveTo>
                    <a:pt x="240189" y="4805"/>
                  </a:moveTo>
                  <a:lnTo>
                    <a:pt x="236727" y="6858"/>
                  </a:lnTo>
                  <a:lnTo>
                    <a:pt x="235076" y="8636"/>
                  </a:lnTo>
                  <a:lnTo>
                    <a:pt x="224281" y="30607"/>
                  </a:lnTo>
                  <a:lnTo>
                    <a:pt x="224154" y="30861"/>
                  </a:lnTo>
                  <a:lnTo>
                    <a:pt x="211224" y="61423"/>
                  </a:lnTo>
                  <a:lnTo>
                    <a:pt x="211831" y="60938"/>
                  </a:lnTo>
                  <a:lnTo>
                    <a:pt x="227875" y="43205"/>
                  </a:lnTo>
                  <a:lnTo>
                    <a:pt x="228128" y="42674"/>
                  </a:lnTo>
                  <a:lnTo>
                    <a:pt x="231667" y="34290"/>
                  </a:lnTo>
                  <a:lnTo>
                    <a:pt x="231775" y="34036"/>
                  </a:lnTo>
                  <a:lnTo>
                    <a:pt x="238754" y="19825"/>
                  </a:lnTo>
                  <a:lnTo>
                    <a:pt x="240230" y="14609"/>
                  </a:lnTo>
                  <a:lnTo>
                    <a:pt x="239590" y="8636"/>
                  </a:lnTo>
                  <a:lnTo>
                    <a:pt x="239488" y="7747"/>
                  </a:lnTo>
                  <a:lnTo>
                    <a:pt x="239369" y="6858"/>
                  </a:lnTo>
                  <a:lnTo>
                    <a:pt x="239267" y="6096"/>
                  </a:lnTo>
                  <a:lnTo>
                    <a:pt x="240189" y="4805"/>
                  </a:lnTo>
                  <a:close/>
                </a:path>
                <a:path w="248284" h="407669">
                  <a:moveTo>
                    <a:pt x="247200" y="9826"/>
                  </a:moveTo>
                  <a:lnTo>
                    <a:pt x="246769" y="10088"/>
                  </a:lnTo>
                  <a:lnTo>
                    <a:pt x="245617" y="10922"/>
                  </a:lnTo>
                  <a:lnTo>
                    <a:pt x="241990" y="13239"/>
                  </a:lnTo>
                  <a:lnTo>
                    <a:pt x="238754" y="19825"/>
                  </a:lnTo>
                  <a:lnTo>
                    <a:pt x="237108" y="25908"/>
                  </a:lnTo>
                  <a:lnTo>
                    <a:pt x="236984" y="26219"/>
                  </a:lnTo>
                  <a:lnTo>
                    <a:pt x="236777" y="26543"/>
                  </a:lnTo>
                  <a:lnTo>
                    <a:pt x="232733" y="34290"/>
                  </a:lnTo>
                  <a:lnTo>
                    <a:pt x="228473" y="42545"/>
                  </a:lnTo>
                  <a:lnTo>
                    <a:pt x="228355" y="42674"/>
                  </a:lnTo>
                  <a:lnTo>
                    <a:pt x="228078" y="43205"/>
                  </a:lnTo>
                  <a:lnTo>
                    <a:pt x="227904" y="43205"/>
                  </a:lnTo>
                  <a:lnTo>
                    <a:pt x="220127" y="61423"/>
                  </a:lnTo>
                  <a:lnTo>
                    <a:pt x="220505" y="60938"/>
                  </a:lnTo>
                  <a:lnTo>
                    <a:pt x="233172" y="46736"/>
                  </a:lnTo>
                  <a:lnTo>
                    <a:pt x="233679" y="46101"/>
                  </a:lnTo>
                  <a:lnTo>
                    <a:pt x="235191" y="43205"/>
                  </a:lnTo>
                  <a:lnTo>
                    <a:pt x="228076" y="43205"/>
                  </a:lnTo>
                  <a:lnTo>
                    <a:pt x="228395" y="42674"/>
                  </a:lnTo>
                  <a:lnTo>
                    <a:pt x="235468" y="42674"/>
                  </a:lnTo>
                  <a:lnTo>
                    <a:pt x="242630" y="28956"/>
                  </a:lnTo>
                  <a:lnTo>
                    <a:pt x="247083" y="10922"/>
                  </a:lnTo>
                  <a:lnTo>
                    <a:pt x="247200" y="9826"/>
                  </a:lnTo>
                  <a:close/>
                </a:path>
                <a:path w="248284" h="407669">
                  <a:moveTo>
                    <a:pt x="6717" y="59817"/>
                  </a:moveTo>
                  <a:lnTo>
                    <a:pt x="6223" y="59817"/>
                  </a:lnTo>
                  <a:lnTo>
                    <a:pt x="6723" y="60659"/>
                  </a:lnTo>
                  <a:lnTo>
                    <a:pt x="6717" y="59817"/>
                  </a:lnTo>
                  <a:close/>
                </a:path>
                <a:path w="248284" h="407669">
                  <a:moveTo>
                    <a:pt x="240230" y="14609"/>
                  </a:moveTo>
                  <a:lnTo>
                    <a:pt x="238754" y="19825"/>
                  </a:lnTo>
                  <a:lnTo>
                    <a:pt x="241070" y="15113"/>
                  </a:lnTo>
                  <a:lnTo>
                    <a:pt x="240283" y="15113"/>
                  </a:lnTo>
                  <a:lnTo>
                    <a:pt x="240230" y="14609"/>
                  </a:lnTo>
                  <a:close/>
                </a:path>
                <a:path w="248284" h="407669">
                  <a:moveTo>
                    <a:pt x="241990" y="13239"/>
                  </a:moveTo>
                  <a:lnTo>
                    <a:pt x="240847" y="13970"/>
                  </a:lnTo>
                  <a:lnTo>
                    <a:pt x="240410" y="13970"/>
                  </a:lnTo>
                  <a:lnTo>
                    <a:pt x="240283" y="15113"/>
                  </a:lnTo>
                  <a:lnTo>
                    <a:pt x="241070" y="15113"/>
                  </a:lnTo>
                  <a:lnTo>
                    <a:pt x="241881" y="13462"/>
                  </a:lnTo>
                  <a:lnTo>
                    <a:pt x="241990" y="13239"/>
                  </a:lnTo>
                  <a:close/>
                </a:path>
                <a:path w="248284" h="407669">
                  <a:moveTo>
                    <a:pt x="242443" y="3810"/>
                  </a:moveTo>
                  <a:lnTo>
                    <a:pt x="242130" y="3810"/>
                  </a:lnTo>
                  <a:lnTo>
                    <a:pt x="240189" y="4805"/>
                  </a:lnTo>
                  <a:lnTo>
                    <a:pt x="239267" y="6096"/>
                  </a:lnTo>
                  <a:lnTo>
                    <a:pt x="239369" y="6858"/>
                  </a:lnTo>
                  <a:lnTo>
                    <a:pt x="239488" y="7747"/>
                  </a:lnTo>
                  <a:lnTo>
                    <a:pt x="239998" y="12446"/>
                  </a:lnTo>
                  <a:lnTo>
                    <a:pt x="240107" y="13462"/>
                  </a:lnTo>
                  <a:lnTo>
                    <a:pt x="240230" y="14609"/>
                  </a:lnTo>
                  <a:lnTo>
                    <a:pt x="240339" y="14224"/>
                  </a:lnTo>
                  <a:lnTo>
                    <a:pt x="240410" y="13970"/>
                  </a:lnTo>
                  <a:lnTo>
                    <a:pt x="240929" y="13970"/>
                  </a:lnTo>
                  <a:lnTo>
                    <a:pt x="242326" y="12446"/>
                  </a:lnTo>
                  <a:lnTo>
                    <a:pt x="243232" y="12446"/>
                  </a:lnTo>
                  <a:lnTo>
                    <a:pt x="245617" y="10922"/>
                  </a:lnTo>
                  <a:lnTo>
                    <a:pt x="247131" y="9826"/>
                  </a:lnTo>
                  <a:lnTo>
                    <a:pt x="247327" y="8636"/>
                  </a:lnTo>
                  <a:lnTo>
                    <a:pt x="247417" y="7747"/>
                  </a:lnTo>
                  <a:lnTo>
                    <a:pt x="247491" y="6858"/>
                  </a:lnTo>
                  <a:lnTo>
                    <a:pt x="247359" y="6477"/>
                  </a:lnTo>
                  <a:lnTo>
                    <a:pt x="247196" y="6096"/>
                  </a:lnTo>
                  <a:lnTo>
                    <a:pt x="246697" y="5080"/>
                  </a:lnTo>
                  <a:lnTo>
                    <a:pt x="246887" y="5080"/>
                  </a:lnTo>
                  <a:lnTo>
                    <a:pt x="245617" y="4318"/>
                  </a:lnTo>
                  <a:lnTo>
                    <a:pt x="240537" y="4318"/>
                  </a:lnTo>
                  <a:lnTo>
                    <a:pt x="242443" y="3810"/>
                  </a:lnTo>
                  <a:close/>
                </a:path>
                <a:path w="248284" h="407669">
                  <a:moveTo>
                    <a:pt x="242380" y="12446"/>
                  </a:moveTo>
                  <a:lnTo>
                    <a:pt x="241860" y="12954"/>
                  </a:lnTo>
                  <a:lnTo>
                    <a:pt x="240929" y="13970"/>
                  </a:lnTo>
                  <a:lnTo>
                    <a:pt x="241642" y="13462"/>
                  </a:lnTo>
                  <a:lnTo>
                    <a:pt x="241990" y="13239"/>
                  </a:lnTo>
                  <a:lnTo>
                    <a:pt x="242380" y="12446"/>
                  </a:lnTo>
                  <a:close/>
                </a:path>
                <a:path w="248284" h="407669">
                  <a:moveTo>
                    <a:pt x="243232" y="12446"/>
                  </a:moveTo>
                  <a:lnTo>
                    <a:pt x="242380" y="12446"/>
                  </a:lnTo>
                  <a:lnTo>
                    <a:pt x="241990" y="13239"/>
                  </a:lnTo>
                  <a:lnTo>
                    <a:pt x="243232" y="12446"/>
                  </a:lnTo>
                  <a:close/>
                </a:path>
                <a:path w="248284" h="407669">
                  <a:moveTo>
                    <a:pt x="247523" y="6858"/>
                  </a:moveTo>
                  <a:lnTo>
                    <a:pt x="247200" y="9826"/>
                  </a:lnTo>
                  <a:lnTo>
                    <a:pt x="247626" y="8636"/>
                  </a:lnTo>
                  <a:lnTo>
                    <a:pt x="247824" y="8001"/>
                  </a:lnTo>
                  <a:lnTo>
                    <a:pt x="247903" y="7747"/>
                  </a:lnTo>
                  <a:lnTo>
                    <a:pt x="247523" y="6858"/>
                  </a:lnTo>
                  <a:close/>
                </a:path>
                <a:path w="248284" h="407669">
                  <a:moveTo>
                    <a:pt x="246887" y="5080"/>
                  </a:moveTo>
                  <a:lnTo>
                    <a:pt x="246697" y="5080"/>
                  </a:lnTo>
                  <a:lnTo>
                    <a:pt x="247196" y="6096"/>
                  </a:lnTo>
                  <a:lnTo>
                    <a:pt x="247523" y="6858"/>
                  </a:lnTo>
                  <a:lnTo>
                    <a:pt x="247523" y="6477"/>
                  </a:lnTo>
                  <a:lnTo>
                    <a:pt x="246887" y="5080"/>
                  </a:lnTo>
                  <a:close/>
                </a:path>
                <a:path w="248284" h="407669">
                  <a:moveTo>
                    <a:pt x="244824" y="3429"/>
                  </a:moveTo>
                  <a:lnTo>
                    <a:pt x="244348" y="3429"/>
                  </a:lnTo>
                  <a:lnTo>
                    <a:pt x="245617" y="4318"/>
                  </a:lnTo>
                  <a:lnTo>
                    <a:pt x="246887" y="5080"/>
                  </a:lnTo>
                  <a:lnTo>
                    <a:pt x="246697" y="5080"/>
                  </a:lnTo>
                  <a:lnTo>
                    <a:pt x="246316" y="4318"/>
                  </a:lnTo>
                  <a:lnTo>
                    <a:pt x="246491" y="4318"/>
                  </a:lnTo>
                  <a:lnTo>
                    <a:pt x="244824" y="3429"/>
                  </a:lnTo>
                  <a:close/>
                </a:path>
                <a:path w="248284" h="407669">
                  <a:moveTo>
                    <a:pt x="243585" y="3429"/>
                  </a:moveTo>
                  <a:lnTo>
                    <a:pt x="242824" y="3429"/>
                  </a:lnTo>
                  <a:lnTo>
                    <a:pt x="240903" y="4318"/>
                  </a:lnTo>
                  <a:lnTo>
                    <a:pt x="240537" y="4318"/>
                  </a:lnTo>
                  <a:lnTo>
                    <a:pt x="240189" y="4805"/>
                  </a:lnTo>
                  <a:lnTo>
                    <a:pt x="242130" y="3810"/>
                  </a:lnTo>
                  <a:lnTo>
                    <a:pt x="242442" y="3810"/>
                  </a:lnTo>
                  <a:lnTo>
                    <a:pt x="243585" y="3429"/>
                  </a:lnTo>
                  <a:close/>
                </a:path>
                <a:path w="248284" h="407669">
                  <a:moveTo>
                    <a:pt x="244348" y="3175"/>
                  </a:moveTo>
                  <a:lnTo>
                    <a:pt x="242443" y="3810"/>
                  </a:lnTo>
                  <a:lnTo>
                    <a:pt x="240537" y="4318"/>
                  </a:lnTo>
                  <a:lnTo>
                    <a:pt x="245617" y="4318"/>
                  </a:lnTo>
                  <a:lnTo>
                    <a:pt x="244348" y="3429"/>
                  </a:lnTo>
                  <a:lnTo>
                    <a:pt x="244824" y="3429"/>
                  </a:lnTo>
                  <a:lnTo>
                    <a:pt x="244348" y="31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2097" y="294386"/>
              <a:ext cx="1346327" cy="46609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9226168" y="1414017"/>
            <a:ext cx="225425" cy="393065"/>
          </a:xfrm>
          <a:custGeom>
            <a:avLst/>
            <a:gdLst/>
            <a:ahLst/>
            <a:cxnLst/>
            <a:rect l="l" t="t" r="r" b="b"/>
            <a:pathLst>
              <a:path w="225425" h="393064">
                <a:moveTo>
                  <a:pt x="179176" y="185468"/>
                </a:moveTo>
                <a:lnTo>
                  <a:pt x="104521" y="207010"/>
                </a:lnTo>
                <a:lnTo>
                  <a:pt x="68072" y="223393"/>
                </a:lnTo>
                <a:lnTo>
                  <a:pt x="13207" y="262763"/>
                </a:lnTo>
                <a:lnTo>
                  <a:pt x="0" y="286639"/>
                </a:lnTo>
                <a:lnTo>
                  <a:pt x="0" y="307213"/>
                </a:lnTo>
                <a:lnTo>
                  <a:pt x="8127" y="346329"/>
                </a:lnTo>
                <a:lnTo>
                  <a:pt x="34544" y="379984"/>
                </a:lnTo>
                <a:lnTo>
                  <a:pt x="55117" y="392938"/>
                </a:lnTo>
                <a:lnTo>
                  <a:pt x="89153" y="392938"/>
                </a:lnTo>
                <a:lnTo>
                  <a:pt x="91185" y="392430"/>
                </a:lnTo>
                <a:lnTo>
                  <a:pt x="107342" y="385572"/>
                </a:lnTo>
                <a:lnTo>
                  <a:pt x="57403" y="385572"/>
                </a:lnTo>
                <a:lnTo>
                  <a:pt x="55575" y="385064"/>
                </a:lnTo>
                <a:lnTo>
                  <a:pt x="56658" y="385064"/>
                </a:lnTo>
                <a:lnTo>
                  <a:pt x="40623" y="374142"/>
                </a:lnTo>
                <a:lnTo>
                  <a:pt x="40237" y="373921"/>
                </a:lnTo>
                <a:lnTo>
                  <a:pt x="39877" y="373634"/>
                </a:lnTo>
                <a:lnTo>
                  <a:pt x="40022" y="373634"/>
                </a:lnTo>
                <a:lnTo>
                  <a:pt x="26897" y="360045"/>
                </a:lnTo>
                <a:lnTo>
                  <a:pt x="26567" y="359769"/>
                </a:lnTo>
                <a:lnTo>
                  <a:pt x="26161" y="359283"/>
                </a:lnTo>
                <a:lnTo>
                  <a:pt x="26339" y="359283"/>
                </a:lnTo>
                <a:lnTo>
                  <a:pt x="16386" y="342693"/>
                </a:lnTo>
                <a:lnTo>
                  <a:pt x="16255" y="342519"/>
                </a:lnTo>
                <a:lnTo>
                  <a:pt x="16128" y="342265"/>
                </a:lnTo>
                <a:lnTo>
                  <a:pt x="10185" y="326009"/>
                </a:lnTo>
                <a:lnTo>
                  <a:pt x="9905" y="326009"/>
                </a:lnTo>
                <a:lnTo>
                  <a:pt x="9525" y="324231"/>
                </a:lnTo>
                <a:lnTo>
                  <a:pt x="9930" y="324231"/>
                </a:lnTo>
                <a:lnTo>
                  <a:pt x="10026" y="317119"/>
                </a:lnTo>
                <a:lnTo>
                  <a:pt x="10064" y="314311"/>
                </a:lnTo>
                <a:lnTo>
                  <a:pt x="10159" y="289179"/>
                </a:lnTo>
                <a:lnTo>
                  <a:pt x="9525" y="289179"/>
                </a:lnTo>
                <a:lnTo>
                  <a:pt x="10159" y="286639"/>
                </a:lnTo>
                <a:lnTo>
                  <a:pt x="10962" y="286639"/>
                </a:lnTo>
                <a:lnTo>
                  <a:pt x="20308" y="270129"/>
                </a:lnTo>
                <a:lnTo>
                  <a:pt x="20065" y="270129"/>
                </a:lnTo>
                <a:lnTo>
                  <a:pt x="20954" y="268986"/>
                </a:lnTo>
                <a:lnTo>
                  <a:pt x="21270" y="268986"/>
                </a:lnTo>
                <a:lnTo>
                  <a:pt x="41353" y="249936"/>
                </a:lnTo>
                <a:lnTo>
                  <a:pt x="41186" y="249936"/>
                </a:lnTo>
                <a:lnTo>
                  <a:pt x="41627" y="249676"/>
                </a:lnTo>
                <a:lnTo>
                  <a:pt x="42290" y="249047"/>
                </a:lnTo>
                <a:lnTo>
                  <a:pt x="42696" y="249047"/>
                </a:lnTo>
                <a:lnTo>
                  <a:pt x="72056" y="231769"/>
                </a:lnTo>
                <a:lnTo>
                  <a:pt x="71898" y="231769"/>
                </a:lnTo>
                <a:lnTo>
                  <a:pt x="108351" y="214884"/>
                </a:lnTo>
                <a:lnTo>
                  <a:pt x="108585" y="214884"/>
                </a:lnTo>
                <a:lnTo>
                  <a:pt x="147587" y="201422"/>
                </a:lnTo>
                <a:lnTo>
                  <a:pt x="177382" y="193945"/>
                </a:lnTo>
                <a:lnTo>
                  <a:pt x="179176" y="185468"/>
                </a:lnTo>
                <a:close/>
              </a:path>
              <a:path w="225425" h="393064">
                <a:moveTo>
                  <a:pt x="56658" y="385064"/>
                </a:moveTo>
                <a:lnTo>
                  <a:pt x="55575" y="385064"/>
                </a:lnTo>
                <a:lnTo>
                  <a:pt x="57403" y="385572"/>
                </a:lnTo>
                <a:lnTo>
                  <a:pt x="56658" y="385064"/>
                </a:lnTo>
                <a:close/>
              </a:path>
              <a:path w="225425" h="393064">
                <a:moveTo>
                  <a:pt x="88736" y="385064"/>
                </a:moveTo>
                <a:lnTo>
                  <a:pt x="56658" y="385064"/>
                </a:lnTo>
                <a:lnTo>
                  <a:pt x="57403" y="385572"/>
                </a:lnTo>
                <a:lnTo>
                  <a:pt x="107342" y="385572"/>
                </a:lnTo>
                <a:lnTo>
                  <a:pt x="107941" y="385318"/>
                </a:lnTo>
                <a:lnTo>
                  <a:pt x="88137" y="385318"/>
                </a:lnTo>
                <a:lnTo>
                  <a:pt x="88736" y="385064"/>
                </a:lnTo>
                <a:close/>
              </a:path>
              <a:path w="225425" h="393064">
                <a:moveTo>
                  <a:pt x="105225" y="378065"/>
                </a:moveTo>
                <a:lnTo>
                  <a:pt x="88137" y="385318"/>
                </a:lnTo>
                <a:lnTo>
                  <a:pt x="89661" y="385064"/>
                </a:lnTo>
                <a:lnTo>
                  <a:pt x="108635" y="385064"/>
                </a:lnTo>
                <a:lnTo>
                  <a:pt x="109854" y="384302"/>
                </a:lnTo>
                <a:lnTo>
                  <a:pt x="116627" y="378460"/>
                </a:lnTo>
                <a:lnTo>
                  <a:pt x="104775" y="378460"/>
                </a:lnTo>
                <a:lnTo>
                  <a:pt x="105225" y="378065"/>
                </a:lnTo>
                <a:close/>
              </a:path>
              <a:path w="225425" h="393064">
                <a:moveTo>
                  <a:pt x="108539" y="385064"/>
                </a:moveTo>
                <a:lnTo>
                  <a:pt x="89661" y="385064"/>
                </a:lnTo>
                <a:lnTo>
                  <a:pt x="88137" y="385318"/>
                </a:lnTo>
                <a:lnTo>
                  <a:pt x="107941" y="385318"/>
                </a:lnTo>
                <a:lnTo>
                  <a:pt x="108539" y="385064"/>
                </a:lnTo>
                <a:close/>
              </a:path>
              <a:path w="225425" h="393064">
                <a:moveTo>
                  <a:pt x="105790" y="377825"/>
                </a:moveTo>
                <a:lnTo>
                  <a:pt x="105225" y="378065"/>
                </a:lnTo>
                <a:lnTo>
                  <a:pt x="104775" y="378460"/>
                </a:lnTo>
                <a:lnTo>
                  <a:pt x="105790" y="377825"/>
                </a:lnTo>
                <a:close/>
              </a:path>
              <a:path w="225425" h="393064">
                <a:moveTo>
                  <a:pt x="117363" y="377825"/>
                </a:moveTo>
                <a:lnTo>
                  <a:pt x="105790" y="377825"/>
                </a:lnTo>
                <a:lnTo>
                  <a:pt x="104775" y="378460"/>
                </a:lnTo>
                <a:lnTo>
                  <a:pt x="116627" y="378460"/>
                </a:lnTo>
                <a:lnTo>
                  <a:pt x="117363" y="377825"/>
                </a:lnTo>
                <a:close/>
              </a:path>
              <a:path w="225425" h="393064">
                <a:moveTo>
                  <a:pt x="121138" y="364110"/>
                </a:moveTo>
                <a:lnTo>
                  <a:pt x="105225" y="378065"/>
                </a:lnTo>
                <a:lnTo>
                  <a:pt x="105790" y="377825"/>
                </a:lnTo>
                <a:lnTo>
                  <a:pt x="117363" y="377825"/>
                </a:lnTo>
                <a:lnTo>
                  <a:pt x="126491" y="369951"/>
                </a:lnTo>
                <a:lnTo>
                  <a:pt x="127126" y="369062"/>
                </a:lnTo>
                <a:lnTo>
                  <a:pt x="129857" y="364871"/>
                </a:lnTo>
                <a:lnTo>
                  <a:pt x="120650" y="364871"/>
                </a:lnTo>
                <a:lnTo>
                  <a:pt x="121138" y="364110"/>
                </a:lnTo>
                <a:close/>
              </a:path>
              <a:path w="225425" h="393064">
                <a:moveTo>
                  <a:pt x="40022" y="373634"/>
                </a:moveTo>
                <a:lnTo>
                  <a:pt x="39877" y="373634"/>
                </a:lnTo>
                <a:lnTo>
                  <a:pt x="40299" y="373921"/>
                </a:lnTo>
                <a:lnTo>
                  <a:pt x="40022" y="373634"/>
                </a:lnTo>
                <a:close/>
              </a:path>
              <a:path w="225425" h="393064">
                <a:moveTo>
                  <a:pt x="186710" y="191829"/>
                </a:moveTo>
                <a:lnTo>
                  <a:pt x="185816" y="191829"/>
                </a:lnTo>
                <a:lnTo>
                  <a:pt x="177382" y="193945"/>
                </a:lnTo>
                <a:lnTo>
                  <a:pt x="172939" y="214884"/>
                </a:lnTo>
                <a:lnTo>
                  <a:pt x="165734" y="247904"/>
                </a:lnTo>
                <a:lnTo>
                  <a:pt x="156590" y="282321"/>
                </a:lnTo>
                <a:lnTo>
                  <a:pt x="146389" y="314311"/>
                </a:lnTo>
                <a:lnTo>
                  <a:pt x="146301" y="314587"/>
                </a:lnTo>
                <a:lnTo>
                  <a:pt x="146223" y="314831"/>
                </a:lnTo>
                <a:lnTo>
                  <a:pt x="134984" y="342265"/>
                </a:lnTo>
                <a:lnTo>
                  <a:pt x="134896" y="342693"/>
                </a:lnTo>
                <a:lnTo>
                  <a:pt x="123748" y="360045"/>
                </a:lnTo>
                <a:lnTo>
                  <a:pt x="121284" y="363982"/>
                </a:lnTo>
                <a:lnTo>
                  <a:pt x="120650" y="364871"/>
                </a:lnTo>
                <a:lnTo>
                  <a:pt x="129857" y="364871"/>
                </a:lnTo>
                <a:lnTo>
                  <a:pt x="141604" y="346837"/>
                </a:lnTo>
                <a:lnTo>
                  <a:pt x="141909" y="346329"/>
                </a:lnTo>
                <a:lnTo>
                  <a:pt x="143438" y="342693"/>
                </a:lnTo>
                <a:lnTo>
                  <a:pt x="153924" y="317373"/>
                </a:lnTo>
                <a:lnTo>
                  <a:pt x="154050" y="317119"/>
                </a:lnTo>
                <a:lnTo>
                  <a:pt x="164591" y="284734"/>
                </a:lnTo>
                <a:lnTo>
                  <a:pt x="164719" y="284480"/>
                </a:lnTo>
                <a:lnTo>
                  <a:pt x="174116" y="249936"/>
                </a:lnTo>
                <a:lnTo>
                  <a:pt x="174272" y="249676"/>
                </a:lnTo>
                <a:lnTo>
                  <a:pt x="181605" y="215496"/>
                </a:lnTo>
                <a:lnTo>
                  <a:pt x="186710" y="191829"/>
                </a:lnTo>
                <a:close/>
              </a:path>
              <a:path w="225425" h="393064">
                <a:moveTo>
                  <a:pt x="26339" y="359283"/>
                </a:moveTo>
                <a:lnTo>
                  <a:pt x="26161" y="359283"/>
                </a:lnTo>
                <a:lnTo>
                  <a:pt x="26631" y="359769"/>
                </a:lnTo>
                <a:lnTo>
                  <a:pt x="26339" y="359283"/>
                </a:lnTo>
                <a:close/>
              </a:path>
              <a:path w="225425" h="393064">
                <a:moveTo>
                  <a:pt x="9525" y="324231"/>
                </a:moveTo>
                <a:lnTo>
                  <a:pt x="9905" y="326009"/>
                </a:lnTo>
                <a:lnTo>
                  <a:pt x="9915" y="325282"/>
                </a:lnTo>
                <a:lnTo>
                  <a:pt x="9525" y="324231"/>
                </a:lnTo>
                <a:close/>
              </a:path>
              <a:path w="225425" h="393064">
                <a:moveTo>
                  <a:pt x="9915" y="325282"/>
                </a:moveTo>
                <a:lnTo>
                  <a:pt x="9905" y="326009"/>
                </a:lnTo>
                <a:lnTo>
                  <a:pt x="10185" y="326009"/>
                </a:lnTo>
                <a:lnTo>
                  <a:pt x="9915" y="325282"/>
                </a:lnTo>
                <a:close/>
              </a:path>
              <a:path w="225425" h="393064">
                <a:moveTo>
                  <a:pt x="9930" y="324231"/>
                </a:moveTo>
                <a:lnTo>
                  <a:pt x="9525" y="324231"/>
                </a:lnTo>
                <a:lnTo>
                  <a:pt x="9915" y="325282"/>
                </a:lnTo>
                <a:lnTo>
                  <a:pt x="9930" y="324231"/>
                </a:lnTo>
                <a:close/>
              </a:path>
              <a:path w="225425" h="393064">
                <a:moveTo>
                  <a:pt x="10159" y="286639"/>
                </a:moveTo>
                <a:lnTo>
                  <a:pt x="9525" y="289179"/>
                </a:lnTo>
                <a:lnTo>
                  <a:pt x="10159" y="288057"/>
                </a:lnTo>
                <a:lnTo>
                  <a:pt x="10159" y="286639"/>
                </a:lnTo>
                <a:close/>
              </a:path>
              <a:path w="225425" h="393064">
                <a:moveTo>
                  <a:pt x="10159" y="288057"/>
                </a:moveTo>
                <a:lnTo>
                  <a:pt x="9525" y="289179"/>
                </a:lnTo>
                <a:lnTo>
                  <a:pt x="10159" y="289179"/>
                </a:lnTo>
                <a:lnTo>
                  <a:pt x="10159" y="288057"/>
                </a:lnTo>
                <a:close/>
              </a:path>
              <a:path w="225425" h="393064">
                <a:moveTo>
                  <a:pt x="10962" y="286639"/>
                </a:moveTo>
                <a:lnTo>
                  <a:pt x="10159" y="286639"/>
                </a:lnTo>
                <a:lnTo>
                  <a:pt x="10159" y="288057"/>
                </a:lnTo>
                <a:lnTo>
                  <a:pt x="10962" y="286639"/>
                </a:lnTo>
                <a:close/>
              </a:path>
              <a:path w="225425" h="393064">
                <a:moveTo>
                  <a:pt x="20954" y="268986"/>
                </a:moveTo>
                <a:lnTo>
                  <a:pt x="20065" y="270129"/>
                </a:lnTo>
                <a:lnTo>
                  <a:pt x="20588" y="269633"/>
                </a:lnTo>
                <a:lnTo>
                  <a:pt x="20954" y="268986"/>
                </a:lnTo>
                <a:close/>
              </a:path>
              <a:path w="225425" h="393064">
                <a:moveTo>
                  <a:pt x="20588" y="269633"/>
                </a:moveTo>
                <a:lnTo>
                  <a:pt x="20065" y="270129"/>
                </a:lnTo>
                <a:lnTo>
                  <a:pt x="20308" y="270129"/>
                </a:lnTo>
                <a:lnTo>
                  <a:pt x="20588" y="269633"/>
                </a:lnTo>
                <a:close/>
              </a:path>
              <a:path w="225425" h="393064">
                <a:moveTo>
                  <a:pt x="21270" y="268986"/>
                </a:moveTo>
                <a:lnTo>
                  <a:pt x="20954" y="268986"/>
                </a:lnTo>
                <a:lnTo>
                  <a:pt x="20588" y="269633"/>
                </a:lnTo>
                <a:lnTo>
                  <a:pt x="21270" y="268986"/>
                </a:lnTo>
                <a:close/>
              </a:path>
              <a:path w="225425" h="393064">
                <a:moveTo>
                  <a:pt x="42696" y="249047"/>
                </a:moveTo>
                <a:lnTo>
                  <a:pt x="42290" y="249047"/>
                </a:lnTo>
                <a:lnTo>
                  <a:pt x="41627" y="249676"/>
                </a:lnTo>
                <a:lnTo>
                  <a:pt x="42696" y="249047"/>
                </a:lnTo>
                <a:close/>
              </a:path>
              <a:path w="225425" h="393064">
                <a:moveTo>
                  <a:pt x="72657" y="231415"/>
                </a:moveTo>
                <a:lnTo>
                  <a:pt x="71898" y="231769"/>
                </a:lnTo>
                <a:lnTo>
                  <a:pt x="72385" y="231607"/>
                </a:lnTo>
                <a:lnTo>
                  <a:pt x="72657" y="231415"/>
                </a:lnTo>
                <a:close/>
              </a:path>
              <a:path w="225425" h="393064">
                <a:moveTo>
                  <a:pt x="72332" y="231607"/>
                </a:moveTo>
                <a:lnTo>
                  <a:pt x="71898" y="231769"/>
                </a:lnTo>
                <a:lnTo>
                  <a:pt x="72056" y="231769"/>
                </a:lnTo>
                <a:lnTo>
                  <a:pt x="72332" y="231607"/>
                </a:lnTo>
                <a:close/>
              </a:path>
              <a:path w="225425" h="393064">
                <a:moveTo>
                  <a:pt x="72657" y="231415"/>
                </a:moveTo>
                <a:lnTo>
                  <a:pt x="72332" y="231607"/>
                </a:lnTo>
                <a:lnTo>
                  <a:pt x="72536" y="231607"/>
                </a:lnTo>
                <a:lnTo>
                  <a:pt x="72657" y="231415"/>
                </a:lnTo>
                <a:close/>
              </a:path>
              <a:path w="225425" h="393064">
                <a:moveTo>
                  <a:pt x="108585" y="214884"/>
                </a:moveTo>
                <a:lnTo>
                  <a:pt x="108351" y="214884"/>
                </a:lnTo>
                <a:lnTo>
                  <a:pt x="107666" y="215201"/>
                </a:lnTo>
                <a:lnTo>
                  <a:pt x="108585" y="214884"/>
                </a:lnTo>
                <a:close/>
              </a:path>
              <a:path w="225425" h="393064">
                <a:moveTo>
                  <a:pt x="188483" y="183616"/>
                </a:moveTo>
                <a:lnTo>
                  <a:pt x="184530" y="184277"/>
                </a:lnTo>
                <a:lnTo>
                  <a:pt x="184276" y="184277"/>
                </a:lnTo>
                <a:lnTo>
                  <a:pt x="179176" y="185468"/>
                </a:lnTo>
                <a:lnTo>
                  <a:pt x="177382" y="193945"/>
                </a:lnTo>
                <a:lnTo>
                  <a:pt x="185816" y="191829"/>
                </a:lnTo>
                <a:lnTo>
                  <a:pt x="186710" y="191829"/>
                </a:lnTo>
                <a:lnTo>
                  <a:pt x="188483" y="183616"/>
                </a:lnTo>
                <a:close/>
              </a:path>
              <a:path w="225425" h="393064">
                <a:moveTo>
                  <a:pt x="222784" y="177947"/>
                </a:moveTo>
                <a:lnTo>
                  <a:pt x="222614" y="177947"/>
                </a:lnTo>
                <a:lnTo>
                  <a:pt x="220979" y="178181"/>
                </a:lnTo>
                <a:lnTo>
                  <a:pt x="188483" y="183616"/>
                </a:lnTo>
                <a:lnTo>
                  <a:pt x="186710" y="191829"/>
                </a:lnTo>
                <a:lnTo>
                  <a:pt x="185489" y="191829"/>
                </a:lnTo>
                <a:lnTo>
                  <a:pt x="222123" y="184785"/>
                </a:lnTo>
                <a:lnTo>
                  <a:pt x="223900" y="184531"/>
                </a:lnTo>
                <a:lnTo>
                  <a:pt x="225044" y="182753"/>
                </a:lnTo>
                <a:lnTo>
                  <a:pt x="224789" y="180975"/>
                </a:lnTo>
                <a:lnTo>
                  <a:pt x="224408" y="179197"/>
                </a:lnTo>
                <a:lnTo>
                  <a:pt x="222784" y="177947"/>
                </a:lnTo>
                <a:close/>
              </a:path>
              <a:path w="225425" h="393064">
                <a:moveTo>
                  <a:pt x="214452" y="67279"/>
                </a:moveTo>
                <a:lnTo>
                  <a:pt x="213943" y="69723"/>
                </a:lnTo>
                <a:lnTo>
                  <a:pt x="213884" y="70017"/>
                </a:lnTo>
                <a:lnTo>
                  <a:pt x="213814" y="70372"/>
                </a:lnTo>
                <a:lnTo>
                  <a:pt x="213740" y="70739"/>
                </a:lnTo>
                <a:lnTo>
                  <a:pt x="213660" y="71143"/>
                </a:lnTo>
                <a:lnTo>
                  <a:pt x="213152" y="76073"/>
                </a:lnTo>
                <a:lnTo>
                  <a:pt x="213074" y="76835"/>
                </a:lnTo>
                <a:lnTo>
                  <a:pt x="213008" y="77470"/>
                </a:lnTo>
                <a:lnTo>
                  <a:pt x="212917" y="78359"/>
                </a:lnTo>
                <a:lnTo>
                  <a:pt x="212851" y="78994"/>
                </a:lnTo>
                <a:lnTo>
                  <a:pt x="207772" y="93853"/>
                </a:lnTo>
                <a:lnTo>
                  <a:pt x="198500" y="112395"/>
                </a:lnTo>
                <a:lnTo>
                  <a:pt x="195505" y="116583"/>
                </a:lnTo>
                <a:lnTo>
                  <a:pt x="190626" y="138049"/>
                </a:lnTo>
                <a:lnTo>
                  <a:pt x="181228" y="175768"/>
                </a:lnTo>
                <a:lnTo>
                  <a:pt x="179176" y="185468"/>
                </a:lnTo>
                <a:lnTo>
                  <a:pt x="184276" y="184277"/>
                </a:lnTo>
                <a:lnTo>
                  <a:pt x="184530" y="184277"/>
                </a:lnTo>
                <a:lnTo>
                  <a:pt x="188483" y="183616"/>
                </a:lnTo>
                <a:lnTo>
                  <a:pt x="189655" y="178181"/>
                </a:lnTo>
                <a:lnTo>
                  <a:pt x="190147" y="175768"/>
                </a:lnTo>
                <a:lnTo>
                  <a:pt x="199008" y="140081"/>
                </a:lnTo>
                <a:lnTo>
                  <a:pt x="206628" y="106553"/>
                </a:lnTo>
                <a:lnTo>
                  <a:pt x="213613" y="81280"/>
                </a:lnTo>
                <a:lnTo>
                  <a:pt x="213867" y="80264"/>
                </a:lnTo>
                <a:lnTo>
                  <a:pt x="214278" y="71143"/>
                </a:lnTo>
                <a:lnTo>
                  <a:pt x="214342" y="69723"/>
                </a:lnTo>
                <a:lnTo>
                  <a:pt x="214452" y="67279"/>
                </a:lnTo>
                <a:close/>
              </a:path>
              <a:path w="225425" h="393064">
                <a:moveTo>
                  <a:pt x="44703" y="10538"/>
                </a:moveTo>
                <a:lnTo>
                  <a:pt x="39115" y="27178"/>
                </a:lnTo>
                <a:lnTo>
                  <a:pt x="32384" y="49911"/>
                </a:lnTo>
                <a:lnTo>
                  <a:pt x="32384" y="50292"/>
                </a:lnTo>
                <a:lnTo>
                  <a:pt x="27558" y="76073"/>
                </a:lnTo>
                <a:lnTo>
                  <a:pt x="27431" y="123952"/>
                </a:lnTo>
                <a:lnTo>
                  <a:pt x="50037" y="157861"/>
                </a:lnTo>
                <a:lnTo>
                  <a:pt x="91185" y="168656"/>
                </a:lnTo>
                <a:lnTo>
                  <a:pt x="114910" y="168656"/>
                </a:lnTo>
                <a:lnTo>
                  <a:pt x="139319" y="163957"/>
                </a:lnTo>
                <a:lnTo>
                  <a:pt x="140461" y="163576"/>
                </a:lnTo>
                <a:lnTo>
                  <a:pt x="144318" y="161417"/>
                </a:lnTo>
                <a:lnTo>
                  <a:pt x="93363" y="161417"/>
                </a:lnTo>
                <a:lnTo>
                  <a:pt x="74857" y="159893"/>
                </a:lnTo>
                <a:lnTo>
                  <a:pt x="71374" y="159893"/>
                </a:lnTo>
                <a:lnTo>
                  <a:pt x="70327" y="159544"/>
                </a:lnTo>
                <a:lnTo>
                  <a:pt x="70620" y="159544"/>
                </a:lnTo>
                <a:lnTo>
                  <a:pt x="55746" y="152654"/>
                </a:lnTo>
                <a:lnTo>
                  <a:pt x="55245" y="152654"/>
                </a:lnTo>
                <a:lnTo>
                  <a:pt x="54101" y="151892"/>
                </a:lnTo>
                <a:lnTo>
                  <a:pt x="54475" y="151892"/>
                </a:lnTo>
                <a:lnTo>
                  <a:pt x="42554" y="140081"/>
                </a:lnTo>
                <a:lnTo>
                  <a:pt x="42290" y="140081"/>
                </a:lnTo>
                <a:lnTo>
                  <a:pt x="41528" y="139065"/>
                </a:lnTo>
                <a:lnTo>
                  <a:pt x="41830" y="139065"/>
                </a:lnTo>
                <a:lnTo>
                  <a:pt x="34980" y="123952"/>
                </a:lnTo>
                <a:lnTo>
                  <a:pt x="34671" y="123952"/>
                </a:lnTo>
                <a:lnTo>
                  <a:pt x="34289" y="122428"/>
                </a:lnTo>
                <a:lnTo>
                  <a:pt x="34666" y="122428"/>
                </a:lnTo>
                <a:lnTo>
                  <a:pt x="34633" y="76835"/>
                </a:lnTo>
                <a:lnTo>
                  <a:pt x="39046" y="51826"/>
                </a:lnTo>
                <a:lnTo>
                  <a:pt x="39151" y="51234"/>
                </a:lnTo>
                <a:lnTo>
                  <a:pt x="45338" y="29083"/>
                </a:lnTo>
                <a:lnTo>
                  <a:pt x="51053" y="12319"/>
                </a:lnTo>
                <a:lnTo>
                  <a:pt x="51065" y="11303"/>
                </a:lnTo>
                <a:lnTo>
                  <a:pt x="44703" y="11303"/>
                </a:lnTo>
                <a:lnTo>
                  <a:pt x="44703" y="10538"/>
                </a:lnTo>
                <a:close/>
              </a:path>
              <a:path w="225425" h="393064">
                <a:moveTo>
                  <a:pt x="137410" y="156819"/>
                </a:moveTo>
                <a:lnTo>
                  <a:pt x="114173" y="161417"/>
                </a:lnTo>
                <a:lnTo>
                  <a:pt x="144318" y="161417"/>
                </a:lnTo>
                <a:lnTo>
                  <a:pt x="152032" y="157099"/>
                </a:lnTo>
                <a:lnTo>
                  <a:pt x="136905" y="157099"/>
                </a:lnTo>
                <a:lnTo>
                  <a:pt x="137410" y="156819"/>
                </a:lnTo>
                <a:close/>
              </a:path>
              <a:path w="225425" h="393064">
                <a:moveTo>
                  <a:pt x="70620" y="159544"/>
                </a:moveTo>
                <a:lnTo>
                  <a:pt x="70327" y="159544"/>
                </a:lnTo>
                <a:lnTo>
                  <a:pt x="71374" y="159893"/>
                </a:lnTo>
                <a:lnTo>
                  <a:pt x="70620" y="159544"/>
                </a:lnTo>
                <a:close/>
              </a:path>
              <a:path w="225425" h="393064">
                <a:moveTo>
                  <a:pt x="70620" y="159544"/>
                </a:moveTo>
                <a:lnTo>
                  <a:pt x="71374" y="159893"/>
                </a:lnTo>
                <a:lnTo>
                  <a:pt x="74857" y="159893"/>
                </a:lnTo>
                <a:lnTo>
                  <a:pt x="70620" y="159544"/>
                </a:lnTo>
                <a:close/>
              </a:path>
              <a:path w="225425" h="393064">
                <a:moveTo>
                  <a:pt x="160108" y="144236"/>
                </a:moveTo>
                <a:lnTo>
                  <a:pt x="136905" y="157099"/>
                </a:lnTo>
                <a:lnTo>
                  <a:pt x="137652" y="156819"/>
                </a:lnTo>
                <a:lnTo>
                  <a:pt x="152532" y="156819"/>
                </a:lnTo>
                <a:lnTo>
                  <a:pt x="163829" y="150495"/>
                </a:lnTo>
                <a:lnTo>
                  <a:pt x="164464" y="150114"/>
                </a:lnTo>
                <a:lnTo>
                  <a:pt x="170578" y="144653"/>
                </a:lnTo>
                <a:lnTo>
                  <a:pt x="159638" y="144653"/>
                </a:lnTo>
                <a:lnTo>
                  <a:pt x="160108" y="144236"/>
                </a:lnTo>
                <a:close/>
              </a:path>
              <a:path w="225425" h="393064">
                <a:moveTo>
                  <a:pt x="152532" y="156819"/>
                </a:moveTo>
                <a:lnTo>
                  <a:pt x="137652" y="156819"/>
                </a:lnTo>
                <a:lnTo>
                  <a:pt x="136905" y="157099"/>
                </a:lnTo>
                <a:lnTo>
                  <a:pt x="152032" y="157099"/>
                </a:lnTo>
                <a:lnTo>
                  <a:pt x="152532" y="156819"/>
                </a:lnTo>
                <a:close/>
              </a:path>
              <a:path w="225425" h="393064">
                <a:moveTo>
                  <a:pt x="54101" y="151892"/>
                </a:moveTo>
                <a:lnTo>
                  <a:pt x="55245" y="152654"/>
                </a:lnTo>
                <a:lnTo>
                  <a:pt x="54804" y="152217"/>
                </a:lnTo>
                <a:lnTo>
                  <a:pt x="54101" y="151892"/>
                </a:lnTo>
                <a:close/>
              </a:path>
              <a:path w="225425" h="393064">
                <a:moveTo>
                  <a:pt x="54804" y="152217"/>
                </a:moveTo>
                <a:lnTo>
                  <a:pt x="55245" y="152654"/>
                </a:lnTo>
                <a:lnTo>
                  <a:pt x="55746" y="152654"/>
                </a:lnTo>
                <a:lnTo>
                  <a:pt x="54804" y="152217"/>
                </a:lnTo>
                <a:close/>
              </a:path>
              <a:path w="225425" h="393064">
                <a:moveTo>
                  <a:pt x="54475" y="151892"/>
                </a:moveTo>
                <a:lnTo>
                  <a:pt x="54101" y="151892"/>
                </a:lnTo>
                <a:lnTo>
                  <a:pt x="54804" y="152217"/>
                </a:lnTo>
                <a:lnTo>
                  <a:pt x="54475" y="151892"/>
                </a:lnTo>
                <a:close/>
              </a:path>
              <a:path w="225425" h="393064">
                <a:moveTo>
                  <a:pt x="187510" y="127762"/>
                </a:moveTo>
                <a:lnTo>
                  <a:pt x="178688" y="127762"/>
                </a:lnTo>
                <a:lnTo>
                  <a:pt x="178340" y="128110"/>
                </a:lnTo>
                <a:lnTo>
                  <a:pt x="178116" y="128270"/>
                </a:lnTo>
                <a:lnTo>
                  <a:pt x="161501" y="143002"/>
                </a:lnTo>
                <a:lnTo>
                  <a:pt x="160159" y="144236"/>
                </a:lnTo>
                <a:lnTo>
                  <a:pt x="159638" y="144653"/>
                </a:lnTo>
                <a:lnTo>
                  <a:pt x="170578" y="144653"/>
                </a:lnTo>
                <a:lnTo>
                  <a:pt x="183514" y="133096"/>
                </a:lnTo>
                <a:lnTo>
                  <a:pt x="184150" y="132461"/>
                </a:lnTo>
                <a:lnTo>
                  <a:pt x="187510" y="127762"/>
                </a:lnTo>
                <a:close/>
              </a:path>
              <a:path w="225425" h="393064">
                <a:moveTo>
                  <a:pt x="41528" y="139065"/>
                </a:moveTo>
                <a:lnTo>
                  <a:pt x="42290" y="140081"/>
                </a:lnTo>
                <a:lnTo>
                  <a:pt x="42076" y="139607"/>
                </a:lnTo>
                <a:lnTo>
                  <a:pt x="41528" y="139065"/>
                </a:lnTo>
                <a:close/>
              </a:path>
              <a:path w="225425" h="393064">
                <a:moveTo>
                  <a:pt x="42076" y="139607"/>
                </a:moveTo>
                <a:lnTo>
                  <a:pt x="42290" y="140081"/>
                </a:lnTo>
                <a:lnTo>
                  <a:pt x="42554" y="140081"/>
                </a:lnTo>
                <a:lnTo>
                  <a:pt x="42076" y="139607"/>
                </a:lnTo>
                <a:close/>
              </a:path>
              <a:path w="225425" h="393064">
                <a:moveTo>
                  <a:pt x="41830" y="139065"/>
                </a:moveTo>
                <a:lnTo>
                  <a:pt x="41528" y="139065"/>
                </a:lnTo>
                <a:lnTo>
                  <a:pt x="42076" y="139607"/>
                </a:lnTo>
                <a:lnTo>
                  <a:pt x="41830" y="139065"/>
                </a:lnTo>
                <a:close/>
              </a:path>
              <a:path w="225425" h="393064">
                <a:moveTo>
                  <a:pt x="197409" y="108204"/>
                </a:moveTo>
                <a:lnTo>
                  <a:pt x="192658" y="108204"/>
                </a:lnTo>
                <a:lnTo>
                  <a:pt x="178296" y="128110"/>
                </a:lnTo>
                <a:lnTo>
                  <a:pt x="178688" y="127762"/>
                </a:lnTo>
                <a:lnTo>
                  <a:pt x="187510" y="127762"/>
                </a:lnTo>
                <a:lnTo>
                  <a:pt x="195505" y="116583"/>
                </a:lnTo>
                <a:lnTo>
                  <a:pt x="197212" y="109071"/>
                </a:lnTo>
                <a:lnTo>
                  <a:pt x="197320" y="108597"/>
                </a:lnTo>
                <a:lnTo>
                  <a:pt x="197409" y="108204"/>
                </a:lnTo>
                <a:close/>
              </a:path>
              <a:path w="225425" h="393064">
                <a:moveTo>
                  <a:pt x="34289" y="122428"/>
                </a:moveTo>
                <a:lnTo>
                  <a:pt x="34671" y="123952"/>
                </a:lnTo>
                <a:lnTo>
                  <a:pt x="34669" y="123264"/>
                </a:lnTo>
                <a:lnTo>
                  <a:pt x="34289" y="122428"/>
                </a:lnTo>
                <a:close/>
              </a:path>
              <a:path w="225425" h="393064">
                <a:moveTo>
                  <a:pt x="34669" y="123264"/>
                </a:moveTo>
                <a:lnTo>
                  <a:pt x="34671" y="123952"/>
                </a:lnTo>
                <a:lnTo>
                  <a:pt x="34980" y="123952"/>
                </a:lnTo>
                <a:lnTo>
                  <a:pt x="34669" y="123264"/>
                </a:lnTo>
                <a:close/>
              </a:path>
              <a:path w="225425" h="393064">
                <a:moveTo>
                  <a:pt x="34666" y="122428"/>
                </a:moveTo>
                <a:lnTo>
                  <a:pt x="34289" y="122428"/>
                </a:lnTo>
                <a:lnTo>
                  <a:pt x="34669" y="123264"/>
                </a:lnTo>
                <a:lnTo>
                  <a:pt x="34666" y="122428"/>
                </a:lnTo>
                <a:close/>
              </a:path>
              <a:path w="225425" h="393064">
                <a:moveTo>
                  <a:pt x="205649" y="77739"/>
                </a:moveTo>
                <a:lnTo>
                  <a:pt x="203082" y="85368"/>
                </a:lnTo>
                <a:lnTo>
                  <a:pt x="198247" y="104521"/>
                </a:lnTo>
                <a:lnTo>
                  <a:pt x="195505" y="116583"/>
                </a:lnTo>
                <a:lnTo>
                  <a:pt x="198500" y="112395"/>
                </a:lnTo>
                <a:lnTo>
                  <a:pt x="207772" y="93853"/>
                </a:lnTo>
                <a:lnTo>
                  <a:pt x="212759" y="79263"/>
                </a:lnTo>
                <a:lnTo>
                  <a:pt x="212851" y="78994"/>
                </a:lnTo>
                <a:lnTo>
                  <a:pt x="212917" y="78359"/>
                </a:lnTo>
                <a:lnTo>
                  <a:pt x="205612" y="78359"/>
                </a:lnTo>
                <a:lnTo>
                  <a:pt x="205649" y="77739"/>
                </a:lnTo>
                <a:close/>
              </a:path>
              <a:path w="225425" h="393064">
                <a:moveTo>
                  <a:pt x="203082" y="85368"/>
                </a:moveTo>
                <a:lnTo>
                  <a:pt x="201295" y="90678"/>
                </a:lnTo>
                <a:lnTo>
                  <a:pt x="192271" y="108597"/>
                </a:lnTo>
                <a:lnTo>
                  <a:pt x="192658" y="108204"/>
                </a:lnTo>
                <a:lnTo>
                  <a:pt x="197409" y="108204"/>
                </a:lnTo>
                <a:lnTo>
                  <a:pt x="198247" y="104521"/>
                </a:lnTo>
                <a:lnTo>
                  <a:pt x="203082" y="85368"/>
                </a:lnTo>
                <a:close/>
              </a:path>
              <a:path w="225425" h="393064">
                <a:moveTo>
                  <a:pt x="205335" y="66224"/>
                </a:moveTo>
                <a:lnTo>
                  <a:pt x="204797" y="76073"/>
                </a:lnTo>
                <a:lnTo>
                  <a:pt x="204756" y="76835"/>
                </a:lnTo>
                <a:lnTo>
                  <a:pt x="204667" y="79263"/>
                </a:lnTo>
                <a:lnTo>
                  <a:pt x="204499" y="79756"/>
                </a:lnTo>
                <a:lnTo>
                  <a:pt x="203082" y="85368"/>
                </a:lnTo>
                <a:lnTo>
                  <a:pt x="205649" y="77739"/>
                </a:lnTo>
                <a:lnTo>
                  <a:pt x="206037" y="71143"/>
                </a:lnTo>
                <a:lnTo>
                  <a:pt x="206044" y="69723"/>
                </a:lnTo>
                <a:lnTo>
                  <a:pt x="205335" y="66224"/>
                </a:lnTo>
                <a:close/>
              </a:path>
              <a:path w="225425" h="393064">
                <a:moveTo>
                  <a:pt x="207613" y="61976"/>
                </a:moveTo>
                <a:lnTo>
                  <a:pt x="206501" y="62484"/>
                </a:lnTo>
                <a:lnTo>
                  <a:pt x="205485" y="64008"/>
                </a:lnTo>
                <a:lnTo>
                  <a:pt x="205458" y="64389"/>
                </a:lnTo>
                <a:lnTo>
                  <a:pt x="205335" y="66224"/>
                </a:lnTo>
                <a:lnTo>
                  <a:pt x="206121" y="69723"/>
                </a:lnTo>
                <a:lnTo>
                  <a:pt x="206248" y="70739"/>
                </a:lnTo>
                <a:lnTo>
                  <a:pt x="206061" y="70739"/>
                </a:lnTo>
                <a:lnTo>
                  <a:pt x="205747" y="76073"/>
                </a:lnTo>
                <a:lnTo>
                  <a:pt x="205702" y="76835"/>
                </a:lnTo>
                <a:lnTo>
                  <a:pt x="205612" y="78359"/>
                </a:lnTo>
                <a:lnTo>
                  <a:pt x="212917" y="78359"/>
                </a:lnTo>
                <a:lnTo>
                  <a:pt x="213660" y="71143"/>
                </a:lnTo>
                <a:lnTo>
                  <a:pt x="213740" y="70739"/>
                </a:lnTo>
                <a:lnTo>
                  <a:pt x="206248" y="70739"/>
                </a:lnTo>
                <a:lnTo>
                  <a:pt x="206174" y="70372"/>
                </a:lnTo>
                <a:lnTo>
                  <a:pt x="213814" y="70372"/>
                </a:lnTo>
                <a:lnTo>
                  <a:pt x="214430" y="67279"/>
                </a:lnTo>
                <a:lnTo>
                  <a:pt x="214468" y="66929"/>
                </a:lnTo>
                <a:lnTo>
                  <a:pt x="214603" y="66224"/>
                </a:lnTo>
                <a:lnTo>
                  <a:pt x="214621" y="65151"/>
                </a:lnTo>
                <a:lnTo>
                  <a:pt x="214756" y="65151"/>
                </a:lnTo>
                <a:lnTo>
                  <a:pt x="214122" y="63500"/>
                </a:lnTo>
                <a:lnTo>
                  <a:pt x="205570" y="63500"/>
                </a:lnTo>
                <a:lnTo>
                  <a:pt x="207613" y="61976"/>
                </a:lnTo>
                <a:close/>
              </a:path>
              <a:path w="225425" h="393064">
                <a:moveTo>
                  <a:pt x="205458" y="64389"/>
                </a:moveTo>
                <a:lnTo>
                  <a:pt x="205104" y="65151"/>
                </a:lnTo>
                <a:lnTo>
                  <a:pt x="205241" y="65786"/>
                </a:lnTo>
                <a:lnTo>
                  <a:pt x="205404" y="65151"/>
                </a:lnTo>
                <a:lnTo>
                  <a:pt x="205458" y="64389"/>
                </a:lnTo>
                <a:close/>
              </a:path>
              <a:path w="225425" h="393064">
                <a:moveTo>
                  <a:pt x="214756" y="65151"/>
                </a:moveTo>
                <a:lnTo>
                  <a:pt x="214621" y="65151"/>
                </a:lnTo>
                <a:lnTo>
                  <a:pt x="214614" y="65786"/>
                </a:lnTo>
                <a:lnTo>
                  <a:pt x="214756" y="65151"/>
                </a:lnTo>
                <a:close/>
              </a:path>
              <a:path w="225425" h="393064">
                <a:moveTo>
                  <a:pt x="214424" y="64008"/>
                </a:moveTo>
                <a:lnTo>
                  <a:pt x="214463" y="64389"/>
                </a:lnTo>
                <a:lnTo>
                  <a:pt x="214756" y="65151"/>
                </a:lnTo>
                <a:lnTo>
                  <a:pt x="214629" y="64389"/>
                </a:lnTo>
                <a:lnTo>
                  <a:pt x="214424" y="64008"/>
                </a:lnTo>
                <a:close/>
              </a:path>
              <a:path w="225425" h="393064">
                <a:moveTo>
                  <a:pt x="209676" y="61087"/>
                </a:moveTo>
                <a:lnTo>
                  <a:pt x="208025" y="61849"/>
                </a:lnTo>
                <a:lnTo>
                  <a:pt x="207602" y="61976"/>
                </a:lnTo>
                <a:lnTo>
                  <a:pt x="206586" y="62737"/>
                </a:lnTo>
                <a:lnTo>
                  <a:pt x="205694" y="63500"/>
                </a:lnTo>
                <a:lnTo>
                  <a:pt x="205513" y="64008"/>
                </a:lnTo>
                <a:lnTo>
                  <a:pt x="205824" y="63500"/>
                </a:lnTo>
                <a:lnTo>
                  <a:pt x="214122" y="63500"/>
                </a:lnTo>
                <a:lnTo>
                  <a:pt x="212993" y="62484"/>
                </a:lnTo>
                <a:lnTo>
                  <a:pt x="213190" y="62484"/>
                </a:lnTo>
                <a:lnTo>
                  <a:pt x="212089" y="61976"/>
                </a:lnTo>
                <a:lnTo>
                  <a:pt x="211001" y="61341"/>
                </a:lnTo>
                <a:lnTo>
                  <a:pt x="211454" y="61341"/>
                </a:lnTo>
                <a:lnTo>
                  <a:pt x="209676" y="61087"/>
                </a:lnTo>
                <a:close/>
              </a:path>
              <a:path w="225425" h="393064">
                <a:moveTo>
                  <a:pt x="213190" y="62484"/>
                </a:moveTo>
                <a:lnTo>
                  <a:pt x="212993" y="62484"/>
                </a:lnTo>
                <a:lnTo>
                  <a:pt x="214122" y="63500"/>
                </a:lnTo>
                <a:lnTo>
                  <a:pt x="213740" y="62737"/>
                </a:lnTo>
                <a:lnTo>
                  <a:pt x="213190" y="62484"/>
                </a:lnTo>
                <a:close/>
              </a:path>
              <a:path w="225425" h="393064">
                <a:moveTo>
                  <a:pt x="211454" y="61341"/>
                </a:moveTo>
                <a:lnTo>
                  <a:pt x="211001" y="61341"/>
                </a:lnTo>
                <a:lnTo>
                  <a:pt x="212089" y="61976"/>
                </a:lnTo>
                <a:lnTo>
                  <a:pt x="213190" y="62484"/>
                </a:lnTo>
                <a:lnTo>
                  <a:pt x="213026" y="62484"/>
                </a:lnTo>
                <a:lnTo>
                  <a:pt x="211454" y="61341"/>
                </a:lnTo>
                <a:close/>
              </a:path>
              <a:path w="225425" h="393064">
                <a:moveTo>
                  <a:pt x="209126" y="61341"/>
                </a:moveTo>
                <a:lnTo>
                  <a:pt x="208486" y="61341"/>
                </a:lnTo>
                <a:lnTo>
                  <a:pt x="207613" y="61976"/>
                </a:lnTo>
                <a:lnTo>
                  <a:pt x="208025" y="61849"/>
                </a:lnTo>
                <a:lnTo>
                  <a:pt x="209126" y="61341"/>
                </a:lnTo>
                <a:close/>
              </a:path>
              <a:path w="225425" h="393064">
                <a:moveTo>
                  <a:pt x="210565" y="61087"/>
                </a:moveTo>
                <a:lnTo>
                  <a:pt x="206756" y="61341"/>
                </a:lnTo>
                <a:lnTo>
                  <a:pt x="211001" y="61341"/>
                </a:lnTo>
                <a:lnTo>
                  <a:pt x="210565" y="61087"/>
                </a:lnTo>
                <a:close/>
              </a:path>
              <a:path w="225425" h="393064">
                <a:moveTo>
                  <a:pt x="49783" y="0"/>
                </a:moveTo>
                <a:lnTo>
                  <a:pt x="46100" y="0"/>
                </a:lnTo>
                <a:lnTo>
                  <a:pt x="44703" y="1524"/>
                </a:lnTo>
                <a:lnTo>
                  <a:pt x="44703" y="11303"/>
                </a:lnTo>
                <a:lnTo>
                  <a:pt x="51065" y="11303"/>
                </a:lnTo>
                <a:lnTo>
                  <a:pt x="51180" y="1524"/>
                </a:lnTo>
                <a:lnTo>
                  <a:pt x="497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93046" y="384175"/>
            <a:ext cx="766318" cy="27127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  <a:r>
              <a:rPr spc="-55" dirty="0"/>
              <a:t> </a:t>
            </a:r>
            <a:r>
              <a:rPr spc="-20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6062"/>
            <a:ext cx="4721225" cy="39719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313055" indent="-228600">
              <a:lnSpc>
                <a:spcPct val="80000"/>
              </a:lnSpc>
              <a:spcBef>
                <a:spcPts val="72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thread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block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concurrently</a:t>
            </a:r>
            <a:r>
              <a:rPr sz="2600" spc="-1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executing</a:t>
            </a:r>
            <a:r>
              <a:rPr sz="2600" spc="-1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threads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cooperate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among </a:t>
            </a:r>
            <a:r>
              <a:rPr sz="2600" dirty="0">
                <a:latin typeface="Calibri"/>
                <a:cs typeface="Calibri"/>
              </a:rPr>
              <a:t>themselves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through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barrier synchronization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shared memory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ts val="25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grid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array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thread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blocks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execute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kernel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75"/>
              </a:lnSpc>
              <a:spcBef>
                <a:spcPts val="10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Read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inputs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write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results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365"/>
              </a:lnSpc>
            </a:pPr>
            <a:r>
              <a:rPr sz="2200" dirty="0">
                <a:latin typeface="Calibri"/>
                <a:cs typeface="Calibri"/>
              </a:rPr>
              <a:t>global </a:t>
            </a:r>
            <a:r>
              <a:rPr sz="2200" spc="-10" dirty="0">
                <a:latin typeface="Calibri"/>
                <a:cs typeface="Calibri"/>
              </a:rPr>
              <a:t>memory</a:t>
            </a:r>
            <a:endParaRPr sz="2200">
              <a:latin typeface="Calibri"/>
              <a:cs typeface="Calibri"/>
            </a:endParaRPr>
          </a:p>
          <a:p>
            <a:pPr marL="698500" marR="293370" lvl="1" indent="-228600">
              <a:lnSpc>
                <a:spcPct val="80000"/>
              </a:lnSpc>
              <a:spcBef>
                <a:spcPts val="515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Synchronize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dependent kernel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calls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2005583"/>
            <a:ext cx="5173105" cy="39828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609676"/>
            <a:ext cx="68903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Dimension</a:t>
            </a:r>
            <a:r>
              <a:rPr spc="-5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Index</a:t>
            </a:r>
            <a:r>
              <a:rPr spc="-60" dirty="0"/>
              <a:t> </a:t>
            </a:r>
            <a:r>
              <a:rPr spc="-2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68" y="1647684"/>
            <a:ext cx="4823460" cy="255778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78435" algn="ctr">
              <a:lnSpc>
                <a:spcPct val="100000"/>
              </a:lnSpc>
              <a:spcBef>
                <a:spcPts val="1770"/>
              </a:spcBef>
            </a:pPr>
            <a:r>
              <a:rPr sz="2400" b="1" spc="-10" dirty="0">
                <a:latin typeface="Calibri"/>
                <a:cs typeface="Calibri"/>
              </a:rPr>
              <a:t>Dimension</a:t>
            </a:r>
            <a:endParaRPr sz="2400">
              <a:latin typeface="Calibri"/>
              <a:cs typeface="Calibri"/>
            </a:endParaRPr>
          </a:p>
          <a:p>
            <a:pPr marL="240029" marR="187325" indent="-227329">
              <a:lnSpc>
                <a:spcPts val="3020"/>
              </a:lnSpc>
              <a:spcBef>
                <a:spcPts val="233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ourier New"/>
                <a:cs typeface="Courier New"/>
              </a:rPr>
              <a:t>gridDim</a:t>
            </a:r>
            <a:r>
              <a:rPr sz="2400" spc="-819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specifies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grid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ourier New"/>
                <a:cs typeface="Courier New"/>
              </a:rPr>
              <a:t>blockDim</a:t>
            </a:r>
            <a:r>
              <a:rPr sz="2400" spc="-830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specifies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 	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647684"/>
            <a:ext cx="4879975" cy="255778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45415" algn="ctr">
              <a:lnSpc>
                <a:spcPct val="100000"/>
              </a:lnSpc>
              <a:spcBef>
                <a:spcPts val="1770"/>
              </a:spcBef>
            </a:pPr>
            <a:r>
              <a:rPr sz="2400" b="1" spc="-10" dirty="0">
                <a:latin typeface="Calibri"/>
                <a:cs typeface="Calibri"/>
              </a:rPr>
              <a:t>Index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233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ourier New"/>
                <a:cs typeface="Courier New"/>
              </a:rPr>
              <a:t>blockIdx</a:t>
            </a:r>
            <a:r>
              <a:rPr sz="2400" spc="-830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dirty="0">
                <a:latin typeface="Calibri"/>
                <a:cs typeface="Calibri"/>
              </a:rPr>
              <a:t>block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grid</a:t>
            </a:r>
            <a:endParaRPr sz="2800">
              <a:latin typeface="Calibri"/>
              <a:cs typeface="Calibri"/>
            </a:endParaRPr>
          </a:p>
          <a:p>
            <a:pPr marL="240029" marR="384810" indent="-227329">
              <a:lnSpc>
                <a:spcPts val="3020"/>
              </a:lnSpc>
              <a:spcBef>
                <a:spcPts val="10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ourier New"/>
                <a:cs typeface="Courier New"/>
              </a:rPr>
              <a:t>threadIdx</a:t>
            </a:r>
            <a:r>
              <a:rPr sz="2400" spc="-830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51136" y="359700"/>
            <a:ext cx="1962785" cy="1008380"/>
            <a:chOff x="9051136" y="359700"/>
            <a:chExt cx="1962785" cy="1008380"/>
          </a:xfrm>
        </p:grpSpPr>
        <p:sp>
          <p:nvSpPr>
            <p:cNvPr id="6" name="object 6"/>
            <p:cNvSpPr/>
            <p:nvPr/>
          </p:nvSpPr>
          <p:spPr>
            <a:xfrm>
              <a:off x="9057232" y="365796"/>
              <a:ext cx="1950720" cy="996315"/>
            </a:xfrm>
            <a:custGeom>
              <a:avLst/>
              <a:gdLst/>
              <a:ahLst/>
              <a:cxnLst/>
              <a:rect l="l" t="t" r="r" b="b"/>
              <a:pathLst>
                <a:path w="1950720" h="996315">
                  <a:moveTo>
                    <a:pt x="961638" y="0"/>
                  </a:moveTo>
                  <a:lnTo>
                    <a:pt x="908167" y="917"/>
                  </a:lnTo>
                  <a:lnTo>
                    <a:pt x="854927" y="3027"/>
                  </a:lnTo>
                  <a:lnTo>
                    <a:pt x="802046" y="6324"/>
                  </a:lnTo>
                  <a:lnTo>
                    <a:pt x="749654" y="10800"/>
                  </a:lnTo>
                  <a:lnTo>
                    <a:pt x="697879" y="16449"/>
                  </a:lnTo>
                  <a:lnTo>
                    <a:pt x="646848" y="23265"/>
                  </a:lnTo>
                  <a:lnTo>
                    <a:pt x="596690" y="31241"/>
                  </a:lnTo>
                  <a:lnTo>
                    <a:pt x="547535" y="40370"/>
                  </a:lnTo>
                  <a:lnTo>
                    <a:pt x="499509" y="50646"/>
                  </a:lnTo>
                  <a:lnTo>
                    <a:pt x="452742" y="62063"/>
                  </a:lnTo>
                  <a:lnTo>
                    <a:pt x="407363" y="74613"/>
                  </a:lnTo>
                  <a:lnTo>
                    <a:pt x="363499" y="88290"/>
                  </a:lnTo>
                  <a:lnTo>
                    <a:pt x="321279" y="103089"/>
                  </a:lnTo>
                  <a:lnTo>
                    <a:pt x="280831" y="119001"/>
                  </a:lnTo>
                  <a:lnTo>
                    <a:pt x="242284" y="136021"/>
                  </a:lnTo>
                  <a:lnTo>
                    <a:pt x="205766" y="154141"/>
                  </a:lnTo>
                  <a:lnTo>
                    <a:pt x="161249" y="179554"/>
                  </a:lnTo>
                  <a:lnTo>
                    <a:pt x="122234" y="205889"/>
                  </a:lnTo>
                  <a:lnTo>
                    <a:pt x="88683" y="233022"/>
                  </a:lnTo>
                  <a:lnTo>
                    <a:pt x="60558" y="260828"/>
                  </a:lnTo>
                  <a:lnTo>
                    <a:pt x="20435" y="317959"/>
                  </a:lnTo>
                  <a:lnTo>
                    <a:pt x="1562" y="376285"/>
                  </a:lnTo>
                  <a:lnTo>
                    <a:pt x="0" y="405585"/>
                  </a:lnTo>
                  <a:lnTo>
                    <a:pt x="3636" y="434808"/>
                  </a:lnTo>
                  <a:lnTo>
                    <a:pt x="26355" y="492530"/>
                  </a:lnTo>
                  <a:lnTo>
                    <a:pt x="69415" y="548453"/>
                  </a:lnTo>
                  <a:lnTo>
                    <a:pt x="98479" y="575428"/>
                  </a:lnTo>
                  <a:lnTo>
                    <a:pt x="132515" y="601579"/>
                  </a:lnTo>
                  <a:lnTo>
                    <a:pt x="171484" y="626781"/>
                  </a:lnTo>
                  <a:lnTo>
                    <a:pt x="215350" y="650910"/>
                  </a:lnTo>
                  <a:lnTo>
                    <a:pt x="264074" y="673840"/>
                  </a:lnTo>
                  <a:lnTo>
                    <a:pt x="317619" y="695448"/>
                  </a:lnTo>
                  <a:lnTo>
                    <a:pt x="375946" y="715608"/>
                  </a:lnTo>
                  <a:lnTo>
                    <a:pt x="237897" y="995770"/>
                  </a:lnTo>
                  <a:lnTo>
                    <a:pt x="707797" y="784696"/>
                  </a:lnTo>
                  <a:lnTo>
                    <a:pt x="762594" y="790408"/>
                  </a:lnTo>
                  <a:lnTo>
                    <a:pt x="817643" y="794782"/>
                  </a:lnTo>
                  <a:lnTo>
                    <a:pt x="872820" y="797834"/>
                  </a:lnTo>
                  <a:lnTo>
                    <a:pt x="927999" y="799582"/>
                  </a:lnTo>
                  <a:lnTo>
                    <a:pt x="983054" y="800042"/>
                  </a:lnTo>
                  <a:lnTo>
                    <a:pt x="1037860" y="799231"/>
                  </a:lnTo>
                  <a:lnTo>
                    <a:pt x="1092292" y="797166"/>
                  </a:lnTo>
                  <a:lnTo>
                    <a:pt x="1146224" y="793862"/>
                  </a:lnTo>
                  <a:lnTo>
                    <a:pt x="1199530" y="789338"/>
                  </a:lnTo>
                  <a:lnTo>
                    <a:pt x="1252086" y="783610"/>
                  </a:lnTo>
                  <a:lnTo>
                    <a:pt x="1303765" y="776693"/>
                  </a:lnTo>
                  <a:lnTo>
                    <a:pt x="1354443" y="768606"/>
                  </a:lnTo>
                  <a:lnTo>
                    <a:pt x="1403993" y="759365"/>
                  </a:lnTo>
                  <a:lnTo>
                    <a:pt x="1452290" y="748986"/>
                  </a:lnTo>
                  <a:lnTo>
                    <a:pt x="1499209" y="737486"/>
                  </a:lnTo>
                  <a:lnTo>
                    <a:pt x="1544624" y="724882"/>
                  </a:lnTo>
                  <a:lnTo>
                    <a:pt x="1588410" y="711191"/>
                  </a:lnTo>
                  <a:lnTo>
                    <a:pt x="1630441" y="696429"/>
                  </a:lnTo>
                  <a:lnTo>
                    <a:pt x="1670592" y="680613"/>
                  </a:lnTo>
                  <a:lnTo>
                    <a:pt x="1708738" y="663759"/>
                  </a:lnTo>
                  <a:lnTo>
                    <a:pt x="1744752" y="645885"/>
                  </a:lnTo>
                  <a:lnTo>
                    <a:pt x="1789269" y="620472"/>
                  </a:lnTo>
                  <a:lnTo>
                    <a:pt x="1828284" y="594137"/>
                  </a:lnTo>
                  <a:lnTo>
                    <a:pt x="1861835" y="567004"/>
                  </a:lnTo>
                  <a:lnTo>
                    <a:pt x="1889960" y="539198"/>
                  </a:lnTo>
                  <a:lnTo>
                    <a:pt x="1930083" y="482067"/>
                  </a:lnTo>
                  <a:lnTo>
                    <a:pt x="1948956" y="423741"/>
                  </a:lnTo>
                  <a:lnTo>
                    <a:pt x="1950519" y="394442"/>
                  </a:lnTo>
                  <a:lnTo>
                    <a:pt x="1946882" y="365218"/>
                  </a:lnTo>
                  <a:lnTo>
                    <a:pt x="1924164" y="307496"/>
                  </a:lnTo>
                  <a:lnTo>
                    <a:pt x="1881103" y="251574"/>
                  </a:lnTo>
                  <a:lnTo>
                    <a:pt x="1852039" y="224599"/>
                  </a:lnTo>
                  <a:lnTo>
                    <a:pt x="1818004" y="198448"/>
                  </a:lnTo>
                  <a:lnTo>
                    <a:pt x="1779034" y="173246"/>
                  </a:lnTo>
                  <a:lnTo>
                    <a:pt x="1735168" y="149117"/>
                  </a:lnTo>
                  <a:lnTo>
                    <a:pt x="1686444" y="126186"/>
                  </a:lnTo>
                  <a:lnTo>
                    <a:pt x="1632899" y="104578"/>
                  </a:lnTo>
                  <a:lnTo>
                    <a:pt x="1574572" y="84418"/>
                  </a:lnTo>
                  <a:lnTo>
                    <a:pt x="1528345" y="70510"/>
                  </a:lnTo>
                  <a:lnTo>
                    <a:pt x="1480807" y="57874"/>
                  </a:lnTo>
                  <a:lnTo>
                    <a:pt x="1432089" y="46502"/>
                  </a:lnTo>
                  <a:lnTo>
                    <a:pt x="1382316" y="36389"/>
                  </a:lnTo>
                  <a:lnTo>
                    <a:pt x="1331620" y="27528"/>
                  </a:lnTo>
                  <a:lnTo>
                    <a:pt x="1280126" y="19912"/>
                  </a:lnTo>
                  <a:lnTo>
                    <a:pt x="1227965" y="13534"/>
                  </a:lnTo>
                  <a:lnTo>
                    <a:pt x="1175265" y="8389"/>
                  </a:lnTo>
                  <a:lnTo>
                    <a:pt x="1122153" y="4470"/>
                  </a:lnTo>
                  <a:lnTo>
                    <a:pt x="1068759" y="1769"/>
                  </a:lnTo>
                  <a:lnTo>
                    <a:pt x="1015211" y="281"/>
                  </a:lnTo>
                  <a:lnTo>
                    <a:pt x="9616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7232" y="365796"/>
              <a:ext cx="1950720" cy="996315"/>
            </a:xfrm>
            <a:custGeom>
              <a:avLst/>
              <a:gdLst/>
              <a:ahLst/>
              <a:cxnLst/>
              <a:rect l="l" t="t" r="r" b="b"/>
              <a:pathLst>
                <a:path w="1950720" h="996315">
                  <a:moveTo>
                    <a:pt x="237897" y="995770"/>
                  </a:moveTo>
                  <a:lnTo>
                    <a:pt x="375946" y="715608"/>
                  </a:lnTo>
                  <a:lnTo>
                    <a:pt x="317619" y="695448"/>
                  </a:lnTo>
                  <a:lnTo>
                    <a:pt x="264074" y="673840"/>
                  </a:lnTo>
                  <a:lnTo>
                    <a:pt x="215350" y="650910"/>
                  </a:lnTo>
                  <a:lnTo>
                    <a:pt x="171484" y="626781"/>
                  </a:lnTo>
                  <a:lnTo>
                    <a:pt x="132515" y="601579"/>
                  </a:lnTo>
                  <a:lnTo>
                    <a:pt x="98479" y="575428"/>
                  </a:lnTo>
                  <a:lnTo>
                    <a:pt x="69415" y="548453"/>
                  </a:lnTo>
                  <a:lnTo>
                    <a:pt x="26355" y="492530"/>
                  </a:lnTo>
                  <a:lnTo>
                    <a:pt x="3636" y="434808"/>
                  </a:lnTo>
                  <a:lnTo>
                    <a:pt x="0" y="405585"/>
                  </a:lnTo>
                  <a:lnTo>
                    <a:pt x="1562" y="376285"/>
                  </a:lnTo>
                  <a:lnTo>
                    <a:pt x="20435" y="317959"/>
                  </a:lnTo>
                  <a:lnTo>
                    <a:pt x="60558" y="260828"/>
                  </a:lnTo>
                  <a:lnTo>
                    <a:pt x="88683" y="233022"/>
                  </a:lnTo>
                  <a:lnTo>
                    <a:pt x="122234" y="205889"/>
                  </a:lnTo>
                  <a:lnTo>
                    <a:pt x="161249" y="179554"/>
                  </a:lnTo>
                  <a:lnTo>
                    <a:pt x="205766" y="154141"/>
                  </a:lnTo>
                  <a:lnTo>
                    <a:pt x="242284" y="136021"/>
                  </a:lnTo>
                  <a:lnTo>
                    <a:pt x="280831" y="119001"/>
                  </a:lnTo>
                  <a:lnTo>
                    <a:pt x="321279" y="103089"/>
                  </a:lnTo>
                  <a:lnTo>
                    <a:pt x="363499" y="88290"/>
                  </a:lnTo>
                  <a:lnTo>
                    <a:pt x="407363" y="74613"/>
                  </a:lnTo>
                  <a:lnTo>
                    <a:pt x="452742" y="62063"/>
                  </a:lnTo>
                  <a:lnTo>
                    <a:pt x="499509" y="50646"/>
                  </a:lnTo>
                  <a:lnTo>
                    <a:pt x="547535" y="40370"/>
                  </a:lnTo>
                  <a:lnTo>
                    <a:pt x="596690" y="31241"/>
                  </a:lnTo>
                  <a:lnTo>
                    <a:pt x="646848" y="23265"/>
                  </a:lnTo>
                  <a:lnTo>
                    <a:pt x="697879" y="16449"/>
                  </a:lnTo>
                  <a:lnTo>
                    <a:pt x="749654" y="10800"/>
                  </a:lnTo>
                  <a:lnTo>
                    <a:pt x="802046" y="6324"/>
                  </a:lnTo>
                  <a:lnTo>
                    <a:pt x="854927" y="3027"/>
                  </a:lnTo>
                  <a:lnTo>
                    <a:pt x="908167" y="917"/>
                  </a:lnTo>
                  <a:lnTo>
                    <a:pt x="961638" y="0"/>
                  </a:lnTo>
                  <a:lnTo>
                    <a:pt x="1015211" y="281"/>
                  </a:lnTo>
                  <a:lnTo>
                    <a:pt x="1068759" y="1769"/>
                  </a:lnTo>
                  <a:lnTo>
                    <a:pt x="1122153" y="4470"/>
                  </a:lnTo>
                  <a:lnTo>
                    <a:pt x="1175265" y="8389"/>
                  </a:lnTo>
                  <a:lnTo>
                    <a:pt x="1227965" y="13534"/>
                  </a:lnTo>
                  <a:lnTo>
                    <a:pt x="1280126" y="19912"/>
                  </a:lnTo>
                  <a:lnTo>
                    <a:pt x="1331620" y="27528"/>
                  </a:lnTo>
                  <a:lnTo>
                    <a:pt x="1382316" y="36389"/>
                  </a:lnTo>
                  <a:lnTo>
                    <a:pt x="1432089" y="46502"/>
                  </a:lnTo>
                  <a:lnTo>
                    <a:pt x="1480807" y="57874"/>
                  </a:lnTo>
                  <a:lnTo>
                    <a:pt x="1528345" y="70510"/>
                  </a:lnTo>
                  <a:lnTo>
                    <a:pt x="1574572" y="84418"/>
                  </a:lnTo>
                  <a:lnTo>
                    <a:pt x="1632899" y="104578"/>
                  </a:lnTo>
                  <a:lnTo>
                    <a:pt x="1686444" y="126186"/>
                  </a:lnTo>
                  <a:lnTo>
                    <a:pt x="1735168" y="149117"/>
                  </a:lnTo>
                  <a:lnTo>
                    <a:pt x="1779034" y="173246"/>
                  </a:lnTo>
                  <a:lnTo>
                    <a:pt x="1818004" y="198448"/>
                  </a:lnTo>
                  <a:lnTo>
                    <a:pt x="1852039" y="224599"/>
                  </a:lnTo>
                  <a:lnTo>
                    <a:pt x="1881103" y="251574"/>
                  </a:lnTo>
                  <a:lnTo>
                    <a:pt x="1924164" y="307496"/>
                  </a:lnTo>
                  <a:lnTo>
                    <a:pt x="1946882" y="365218"/>
                  </a:lnTo>
                  <a:lnTo>
                    <a:pt x="1950519" y="394442"/>
                  </a:lnTo>
                  <a:lnTo>
                    <a:pt x="1948956" y="423741"/>
                  </a:lnTo>
                  <a:lnTo>
                    <a:pt x="1930083" y="482067"/>
                  </a:lnTo>
                  <a:lnTo>
                    <a:pt x="1889960" y="539198"/>
                  </a:lnTo>
                  <a:lnTo>
                    <a:pt x="1861835" y="567004"/>
                  </a:lnTo>
                  <a:lnTo>
                    <a:pt x="1828284" y="594137"/>
                  </a:lnTo>
                  <a:lnTo>
                    <a:pt x="1789269" y="620472"/>
                  </a:lnTo>
                  <a:lnTo>
                    <a:pt x="1744752" y="645885"/>
                  </a:lnTo>
                  <a:lnTo>
                    <a:pt x="1708738" y="663759"/>
                  </a:lnTo>
                  <a:lnTo>
                    <a:pt x="1670592" y="680613"/>
                  </a:lnTo>
                  <a:lnTo>
                    <a:pt x="1630441" y="696429"/>
                  </a:lnTo>
                  <a:lnTo>
                    <a:pt x="1588410" y="711191"/>
                  </a:lnTo>
                  <a:lnTo>
                    <a:pt x="1544624" y="724882"/>
                  </a:lnTo>
                  <a:lnTo>
                    <a:pt x="1499209" y="737486"/>
                  </a:lnTo>
                  <a:lnTo>
                    <a:pt x="1452290" y="748986"/>
                  </a:lnTo>
                  <a:lnTo>
                    <a:pt x="1403993" y="759365"/>
                  </a:lnTo>
                  <a:lnTo>
                    <a:pt x="1354443" y="768606"/>
                  </a:lnTo>
                  <a:lnTo>
                    <a:pt x="1303765" y="776693"/>
                  </a:lnTo>
                  <a:lnTo>
                    <a:pt x="1252086" y="783610"/>
                  </a:lnTo>
                  <a:lnTo>
                    <a:pt x="1199530" y="789338"/>
                  </a:lnTo>
                  <a:lnTo>
                    <a:pt x="1146224" y="793862"/>
                  </a:lnTo>
                  <a:lnTo>
                    <a:pt x="1092292" y="797166"/>
                  </a:lnTo>
                  <a:lnTo>
                    <a:pt x="1037860" y="799231"/>
                  </a:lnTo>
                  <a:lnTo>
                    <a:pt x="983054" y="800042"/>
                  </a:lnTo>
                  <a:lnTo>
                    <a:pt x="927999" y="799582"/>
                  </a:lnTo>
                  <a:lnTo>
                    <a:pt x="872820" y="797834"/>
                  </a:lnTo>
                  <a:lnTo>
                    <a:pt x="817643" y="794782"/>
                  </a:lnTo>
                  <a:lnTo>
                    <a:pt x="762594" y="790408"/>
                  </a:lnTo>
                  <a:lnTo>
                    <a:pt x="707797" y="784696"/>
                  </a:lnTo>
                  <a:lnTo>
                    <a:pt x="237897" y="9957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33686" y="600836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Type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dim3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  <a:r>
              <a:rPr spc="-55" dirty="0"/>
              <a:t> </a:t>
            </a:r>
            <a:r>
              <a:rPr spc="-20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012680" cy="3519804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ourier New"/>
                <a:cs typeface="Courier New"/>
              </a:rPr>
              <a:t>threadIdx</a:t>
            </a:r>
            <a:r>
              <a:rPr sz="2400" spc="-850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3-</a:t>
            </a:r>
            <a:r>
              <a:rPr sz="2800" spc="-10" dirty="0">
                <a:latin typeface="Calibri"/>
                <a:cs typeface="Calibri"/>
              </a:rPr>
              <a:t>component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1D,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2D,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3D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1D,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2D,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3D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relation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threadIdx</a:t>
            </a:r>
            <a:r>
              <a:rPr sz="2800" spc="-1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1D: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tid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threadIdx.x</a:t>
            </a:r>
            <a:endParaRPr sz="2000">
              <a:latin typeface="Courier New"/>
              <a:cs typeface="Courier New"/>
            </a:endParaRPr>
          </a:p>
          <a:p>
            <a:pPr marL="697230" marR="394335" lvl="1" indent="-227329">
              <a:lnSpc>
                <a:spcPct val="91500"/>
              </a:lnSpc>
              <a:spcBef>
                <a:spcPts val="45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(Dx,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Dy)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(x,</a:t>
            </a:r>
            <a:r>
              <a:rPr sz="2000" spc="-5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y)</a:t>
            </a:r>
            <a:r>
              <a:rPr sz="2000" spc="-66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(x</a:t>
            </a:r>
            <a:r>
              <a:rPr sz="2000" spc="-50" dirty="0">
                <a:latin typeface="Courier New"/>
                <a:cs typeface="Courier New"/>
              </a:rPr>
              <a:t> + 	</a:t>
            </a:r>
            <a:r>
              <a:rPr sz="2000" spc="-20" dirty="0">
                <a:latin typeface="Courier New"/>
                <a:cs typeface="Courier New"/>
              </a:rPr>
              <a:t>yDx)</a:t>
            </a:r>
            <a:endParaRPr sz="2000">
              <a:latin typeface="Courier New"/>
              <a:cs typeface="Courier New"/>
            </a:endParaRPr>
          </a:p>
          <a:p>
            <a:pPr marL="697230" lvl="1" indent="-227329">
              <a:lnSpc>
                <a:spcPts val="2775"/>
              </a:lnSpc>
              <a:spcBef>
                <a:spcPts val="18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3D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(Dx,</a:t>
            </a:r>
            <a:r>
              <a:rPr sz="2000" spc="-4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Dy,</a:t>
            </a:r>
            <a:r>
              <a:rPr sz="2000" spc="-5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Dz)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000" dirty="0">
                <a:latin typeface="Courier New"/>
                <a:cs typeface="Courier New"/>
              </a:rPr>
              <a:t>(x,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y,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z)</a:t>
            </a:r>
            <a:r>
              <a:rPr sz="2000" spc="-665" dirty="0">
                <a:latin typeface="Courier New"/>
                <a:cs typeface="Courier New"/>
              </a:rPr>
              <a:t> </a:t>
            </a:r>
            <a:r>
              <a:rPr sz="2400" spc="-2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295"/>
              </a:lnSpc>
            </a:pPr>
            <a:r>
              <a:rPr sz="2000" dirty="0">
                <a:latin typeface="Courier New"/>
                <a:cs typeface="Courier New"/>
              </a:rPr>
              <a:t>(x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+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yDx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+</a:t>
            </a:r>
            <a:r>
              <a:rPr sz="2000" spc="-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zDxDy)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5141" y="190627"/>
            <a:ext cx="5244465" cy="2851150"/>
            <a:chOff x="5835141" y="190627"/>
            <a:chExt cx="5244465" cy="2851150"/>
          </a:xfrm>
        </p:grpSpPr>
        <p:sp>
          <p:nvSpPr>
            <p:cNvPr id="5" name="object 5"/>
            <p:cNvSpPr/>
            <p:nvPr/>
          </p:nvSpPr>
          <p:spPr>
            <a:xfrm>
              <a:off x="6217539" y="1138300"/>
              <a:ext cx="241935" cy="377825"/>
            </a:xfrm>
            <a:custGeom>
              <a:avLst/>
              <a:gdLst/>
              <a:ahLst/>
              <a:cxnLst/>
              <a:rect l="l" t="t" r="r" b="b"/>
              <a:pathLst>
                <a:path w="241935" h="377825">
                  <a:moveTo>
                    <a:pt x="7416" y="95186"/>
                  </a:moveTo>
                  <a:close/>
                </a:path>
                <a:path w="241935" h="377825">
                  <a:moveTo>
                    <a:pt x="12573" y="4191"/>
                  </a:moveTo>
                  <a:lnTo>
                    <a:pt x="12407" y="3505"/>
                  </a:lnTo>
                  <a:lnTo>
                    <a:pt x="12293" y="4572"/>
                  </a:lnTo>
                  <a:lnTo>
                    <a:pt x="12573" y="4191"/>
                  </a:lnTo>
                  <a:close/>
                </a:path>
                <a:path w="241935" h="377825">
                  <a:moveTo>
                    <a:pt x="178409" y="135509"/>
                  </a:moveTo>
                  <a:lnTo>
                    <a:pt x="177914" y="135509"/>
                  </a:lnTo>
                  <a:lnTo>
                    <a:pt x="177914" y="134239"/>
                  </a:lnTo>
                  <a:lnTo>
                    <a:pt x="12293" y="134239"/>
                  </a:lnTo>
                  <a:lnTo>
                    <a:pt x="12293" y="101854"/>
                  </a:lnTo>
                  <a:lnTo>
                    <a:pt x="12280" y="4826"/>
                  </a:lnTo>
                  <a:lnTo>
                    <a:pt x="12319" y="3505"/>
                  </a:lnTo>
                  <a:lnTo>
                    <a:pt x="12192" y="2540"/>
                  </a:lnTo>
                  <a:lnTo>
                    <a:pt x="12407" y="3505"/>
                  </a:lnTo>
                  <a:lnTo>
                    <a:pt x="12319" y="2286"/>
                  </a:lnTo>
                  <a:lnTo>
                    <a:pt x="11049" y="787"/>
                  </a:lnTo>
                  <a:lnTo>
                    <a:pt x="11049" y="7493"/>
                  </a:lnTo>
                  <a:lnTo>
                    <a:pt x="9652" y="10388"/>
                  </a:lnTo>
                  <a:lnTo>
                    <a:pt x="9779" y="10033"/>
                  </a:lnTo>
                  <a:lnTo>
                    <a:pt x="11049" y="7493"/>
                  </a:lnTo>
                  <a:lnTo>
                    <a:pt x="11049" y="787"/>
                  </a:lnTo>
                  <a:lnTo>
                    <a:pt x="10922" y="635"/>
                  </a:lnTo>
                  <a:lnTo>
                    <a:pt x="10414" y="635"/>
                  </a:lnTo>
                  <a:lnTo>
                    <a:pt x="10274" y="508"/>
                  </a:lnTo>
                  <a:lnTo>
                    <a:pt x="10033" y="254"/>
                  </a:lnTo>
                  <a:lnTo>
                    <a:pt x="8382" y="0"/>
                  </a:lnTo>
                  <a:lnTo>
                    <a:pt x="8166" y="88"/>
                  </a:lnTo>
                  <a:lnTo>
                    <a:pt x="8166" y="95123"/>
                  </a:lnTo>
                  <a:lnTo>
                    <a:pt x="8001" y="95504"/>
                  </a:lnTo>
                  <a:lnTo>
                    <a:pt x="7531" y="95504"/>
                  </a:lnTo>
                  <a:lnTo>
                    <a:pt x="7416" y="95199"/>
                  </a:lnTo>
                  <a:lnTo>
                    <a:pt x="7277" y="95504"/>
                  </a:lnTo>
                  <a:lnTo>
                    <a:pt x="7721" y="96113"/>
                  </a:lnTo>
                  <a:lnTo>
                    <a:pt x="7277" y="95504"/>
                  </a:lnTo>
                  <a:lnTo>
                    <a:pt x="6946" y="96139"/>
                  </a:lnTo>
                  <a:lnTo>
                    <a:pt x="7175" y="95504"/>
                  </a:lnTo>
                  <a:lnTo>
                    <a:pt x="6997" y="95123"/>
                  </a:lnTo>
                  <a:lnTo>
                    <a:pt x="7277" y="95504"/>
                  </a:lnTo>
                  <a:lnTo>
                    <a:pt x="7315" y="95123"/>
                  </a:lnTo>
                  <a:lnTo>
                    <a:pt x="8166" y="95123"/>
                  </a:lnTo>
                  <a:lnTo>
                    <a:pt x="8166" y="88"/>
                  </a:lnTo>
                  <a:lnTo>
                    <a:pt x="7708" y="76"/>
                  </a:lnTo>
                  <a:lnTo>
                    <a:pt x="7708" y="254"/>
                  </a:lnTo>
                  <a:lnTo>
                    <a:pt x="6705" y="635"/>
                  </a:lnTo>
                  <a:lnTo>
                    <a:pt x="7683" y="254"/>
                  </a:lnTo>
                  <a:lnTo>
                    <a:pt x="7708" y="76"/>
                  </a:lnTo>
                  <a:lnTo>
                    <a:pt x="7239" y="0"/>
                  </a:lnTo>
                  <a:lnTo>
                    <a:pt x="5461" y="1016"/>
                  </a:lnTo>
                  <a:lnTo>
                    <a:pt x="5410" y="1143"/>
                  </a:lnTo>
                  <a:lnTo>
                    <a:pt x="5321" y="1397"/>
                  </a:lnTo>
                  <a:lnTo>
                    <a:pt x="5245" y="1612"/>
                  </a:lnTo>
                  <a:lnTo>
                    <a:pt x="4572" y="2540"/>
                  </a:lnTo>
                  <a:lnTo>
                    <a:pt x="4572" y="3505"/>
                  </a:lnTo>
                  <a:lnTo>
                    <a:pt x="4318" y="4191"/>
                  </a:lnTo>
                  <a:lnTo>
                    <a:pt x="3251" y="6426"/>
                  </a:lnTo>
                  <a:lnTo>
                    <a:pt x="3251" y="98171"/>
                  </a:lnTo>
                  <a:lnTo>
                    <a:pt x="2501" y="97015"/>
                  </a:lnTo>
                  <a:lnTo>
                    <a:pt x="2628" y="97155"/>
                  </a:lnTo>
                  <a:lnTo>
                    <a:pt x="3251" y="98171"/>
                  </a:lnTo>
                  <a:lnTo>
                    <a:pt x="3251" y="6426"/>
                  </a:lnTo>
                  <a:lnTo>
                    <a:pt x="2921" y="7112"/>
                  </a:lnTo>
                  <a:lnTo>
                    <a:pt x="2794" y="7493"/>
                  </a:lnTo>
                  <a:lnTo>
                    <a:pt x="1270" y="11430"/>
                  </a:lnTo>
                  <a:lnTo>
                    <a:pt x="1143" y="11811"/>
                  </a:lnTo>
                  <a:lnTo>
                    <a:pt x="127" y="16510"/>
                  </a:lnTo>
                  <a:lnTo>
                    <a:pt x="127" y="86233"/>
                  </a:lnTo>
                  <a:lnTo>
                    <a:pt x="381" y="87376"/>
                  </a:lnTo>
                  <a:lnTo>
                    <a:pt x="1282" y="89700"/>
                  </a:lnTo>
                  <a:lnTo>
                    <a:pt x="1270" y="89027"/>
                  </a:lnTo>
                  <a:lnTo>
                    <a:pt x="1397" y="89700"/>
                  </a:lnTo>
                  <a:lnTo>
                    <a:pt x="1524" y="90297"/>
                  </a:lnTo>
                  <a:lnTo>
                    <a:pt x="1282" y="89700"/>
                  </a:lnTo>
                  <a:lnTo>
                    <a:pt x="1397" y="94361"/>
                  </a:lnTo>
                  <a:lnTo>
                    <a:pt x="1524" y="95504"/>
                  </a:lnTo>
                  <a:lnTo>
                    <a:pt x="1930" y="96139"/>
                  </a:lnTo>
                  <a:lnTo>
                    <a:pt x="2286" y="96774"/>
                  </a:lnTo>
                  <a:lnTo>
                    <a:pt x="2425" y="97155"/>
                  </a:lnTo>
                  <a:lnTo>
                    <a:pt x="2667" y="97790"/>
                  </a:lnTo>
                  <a:lnTo>
                    <a:pt x="3683" y="99187"/>
                  </a:lnTo>
                  <a:lnTo>
                    <a:pt x="4572" y="99783"/>
                  </a:lnTo>
                  <a:lnTo>
                    <a:pt x="4572" y="134239"/>
                  </a:lnTo>
                  <a:lnTo>
                    <a:pt x="1524" y="134239"/>
                  </a:lnTo>
                  <a:lnTo>
                    <a:pt x="1524" y="135509"/>
                  </a:lnTo>
                  <a:lnTo>
                    <a:pt x="635" y="135509"/>
                  </a:lnTo>
                  <a:lnTo>
                    <a:pt x="635" y="136779"/>
                  </a:lnTo>
                  <a:lnTo>
                    <a:pt x="0" y="136779"/>
                  </a:lnTo>
                  <a:lnTo>
                    <a:pt x="0" y="139319"/>
                  </a:lnTo>
                  <a:lnTo>
                    <a:pt x="698" y="139319"/>
                  </a:lnTo>
                  <a:lnTo>
                    <a:pt x="698" y="140589"/>
                  </a:lnTo>
                  <a:lnTo>
                    <a:pt x="1778" y="140589"/>
                  </a:lnTo>
                  <a:lnTo>
                    <a:pt x="1778" y="141859"/>
                  </a:lnTo>
                  <a:lnTo>
                    <a:pt x="4572" y="141859"/>
                  </a:lnTo>
                  <a:lnTo>
                    <a:pt x="4572" y="173101"/>
                  </a:lnTo>
                  <a:lnTo>
                    <a:pt x="8267" y="199517"/>
                  </a:lnTo>
                  <a:lnTo>
                    <a:pt x="8305" y="199783"/>
                  </a:lnTo>
                  <a:lnTo>
                    <a:pt x="8420" y="200621"/>
                  </a:lnTo>
                  <a:lnTo>
                    <a:pt x="8509" y="201168"/>
                  </a:lnTo>
                  <a:lnTo>
                    <a:pt x="8636" y="201803"/>
                  </a:lnTo>
                  <a:lnTo>
                    <a:pt x="15494" y="224155"/>
                  </a:lnTo>
                  <a:lnTo>
                    <a:pt x="15621" y="224663"/>
                  </a:lnTo>
                  <a:lnTo>
                    <a:pt x="23876" y="241681"/>
                  </a:lnTo>
                  <a:lnTo>
                    <a:pt x="32893" y="255016"/>
                  </a:lnTo>
                  <a:lnTo>
                    <a:pt x="33401" y="255651"/>
                  </a:lnTo>
                  <a:lnTo>
                    <a:pt x="42926" y="264795"/>
                  </a:lnTo>
                  <a:lnTo>
                    <a:pt x="43434" y="265303"/>
                  </a:lnTo>
                  <a:lnTo>
                    <a:pt x="53213" y="271018"/>
                  </a:lnTo>
                  <a:lnTo>
                    <a:pt x="61798" y="274320"/>
                  </a:lnTo>
                  <a:lnTo>
                    <a:pt x="63373" y="274955"/>
                  </a:lnTo>
                  <a:lnTo>
                    <a:pt x="73177" y="278003"/>
                  </a:lnTo>
                  <a:lnTo>
                    <a:pt x="73406" y="278003"/>
                  </a:lnTo>
                  <a:lnTo>
                    <a:pt x="83439" y="279400"/>
                  </a:lnTo>
                  <a:lnTo>
                    <a:pt x="109982" y="279400"/>
                  </a:lnTo>
                  <a:lnTo>
                    <a:pt x="112522" y="278384"/>
                  </a:lnTo>
                  <a:lnTo>
                    <a:pt x="116560" y="274955"/>
                  </a:lnTo>
                  <a:lnTo>
                    <a:pt x="117221" y="274320"/>
                  </a:lnTo>
                  <a:lnTo>
                    <a:pt x="118706" y="272542"/>
                  </a:lnTo>
                  <a:lnTo>
                    <a:pt x="119443" y="271653"/>
                  </a:lnTo>
                  <a:lnTo>
                    <a:pt x="121742" y="268909"/>
                  </a:lnTo>
                  <a:lnTo>
                    <a:pt x="122301" y="267970"/>
                  </a:lnTo>
                  <a:lnTo>
                    <a:pt x="123710" y="264795"/>
                  </a:lnTo>
                  <a:lnTo>
                    <a:pt x="125349" y="261112"/>
                  </a:lnTo>
                  <a:lnTo>
                    <a:pt x="125603" y="260604"/>
                  </a:lnTo>
                  <a:lnTo>
                    <a:pt x="127762" y="252476"/>
                  </a:lnTo>
                  <a:lnTo>
                    <a:pt x="128143" y="250952"/>
                  </a:lnTo>
                  <a:lnTo>
                    <a:pt x="127254" y="249301"/>
                  </a:lnTo>
                  <a:lnTo>
                    <a:pt x="125603" y="248793"/>
                  </a:lnTo>
                  <a:lnTo>
                    <a:pt x="124079" y="248285"/>
                  </a:lnTo>
                  <a:lnTo>
                    <a:pt x="122186" y="249301"/>
                  </a:lnTo>
                  <a:lnTo>
                    <a:pt x="122364" y="249301"/>
                  </a:lnTo>
                  <a:lnTo>
                    <a:pt x="121793" y="250698"/>
                  </a:lnTo>
                  <a:lnTo>
                    <a:pt x="118668" y="258953"/>
                  </a:lnTo>
                  <a:lnTo>
                    <a:pt x="117563" y="261112"/>
                  </a:lnTo>
                  <a:lnTo>
                    <a:pt x="116116" y="264160"/>
                  </a:lnTo>
                  <a:lnTo>
                    <a:pt x="115697" y="264795"/>
                  </a:lnTo>
                  <a:lnTo>
                    <a:pt x="115912" y="264363"/>
                  </a:lnTo>
                  <a:lnTo>
                    <a:pt x="111239" y="269519"/>
                  </a:lnTo>
                  <a:lnTo>
                    <a:pt x="108597" y="271653"/>
                  </a:lnTo>
                  <a:lnTo>
                    <a:pt x="85483" y="271653"/>
                  </a:lnTo>
                  <a:lnTo>
                    <a:pt x="75450" y="270256"/>
                  </a:lnTo>
                  <a:lnTo>
                    <a:pt x="75171" y="270256"/>
                  </a:lnTo>
                  <a:lnTo>
                    <a:pt x="66052" y="267423"/>
                  </a:lnTo>
                  <a:lnTo>
                    <a:pt x="65328" y="267195"/>
                  </a:lnTo>
                  <a:lnTo>
                    <a:pt x="65913" y="267423"/>
                  </a:lnTo>
                  <a:lnTo>
                    <a:pt x="57315" y="264160"/>
                  </a:lnTo>
                  <a:lnTo>
                    <a:pt x="47523" y="258470"/>
                  </a:lnTo>
                  <a:lnTo>
                    <a:pt x="48361" y="258953"/>
                  </a:lnTo>
                  <a:lnTo>
                    <a:pt x="47752" y="258470"/>
                  </a:lnTo>
                  <a:lnTo>
                    <a:pt x="39649" y="250698"/>
                  </a:lnTo>
                  <a:lnTo>
                    <a:pt x="39065" y="249936"/>
                  </a:lnTo>
                  <a:lnTo>
                    <a:pt x="30505" y="237299"/>
                  </a:lnTo>
                  <a:lnTo>
                    <a:pt x="22860" y="221246"/>
                  </a:lnTo>
                  <a:lnTo>
                    <a:pt x="22771" y="221068"/>
                  </a:lnTo>
                  <a:lnTo>
                    <a:pt x="16294" y="200063"/>
                  </a:lnTo>
                  <a:lnTo>
                    <a:pt x="16256" y="199783"/>
                  </a:lnTo>
                  <a:lnTo>
                    <a:pt x="16129" y="199517"/>
                  </a:lnTo>
                  <a:lnTo>
                    <a:pt x="16306" y="199517"/>
                  </a:lnTo>
                  <a:lnTo>
                    <a:pt x="12471" y="173101"/>
                  </a:lnTo>
                  <a:lnTo>
                    <a:pt x="12382" y="172415"/>
                  </a:lnTo>
                  <a:lnTo>
                    <a:pt x="12331" y="141859"/>
                  </a:lnTo>
                  <a:lnTo>
                    <a:pt x="69342" y="141859"/>
                  </a:lnTo>
                  <a:lnTo>
                    <a:pt x="69342" y="140589"/>
                  </a:lnTo>
                  <a:lnTo>
                    <a:pt x="95186" y="140589"/>
                  </a:lnTo>
                  <a:lnTo>
                    <a:pt x="95186" y="139319"/>
                  </a:lnTo>
                  <a:lnTo>
                    <a:pt x="158623" y="139319"/>
                  </a:lnTo>
                  <a:lnTo>
                    <a:pt x="175387" y="139827"/>
                  </a:lnTo>
                  <a:lnTo>
                    <a:pt x="176911" y="139827"/>
                  </a:lnTo>
                  <a:lnTo>
                    <a:pt x="177520" y="139319"/>
                  </a:lnTo>
                  <a:lnTo>
                    <a:pt x="178333" y="139319"/>
                  </a:lnTo>
                  <a:lnTo>
                    <a:pt x="178333" y="136779"/>
                  </a:lnTo>
                  <a:lnTo>
                    <a:pt x="178409" y="135509"/>
                  </a:lnTo>
                  <a:close/>
                </a:path>
                <a:path w="241935" h="377825">
                  <a:moveTo>
                    <a:pt x="203542" y="44831"/>
                  </a:moveTo>
                  <a:lnTo>
                    <a:pt x="200279" y="39370"/>
                  </a:lnTo>
                  <a:lnTo>
                    <a:pt x="199390" y="38735"/>
                  </a:lnTo>
                  <a:lnTo>
                    <a:pt x="198374" y="38481"/>
                  </a:lnTo>
                  <a:lnTo>
                    <a:pt x="197231" y="38227"/>
                  </a:lnTo>
                  <a:lnTo>
                    <a:pt x="196088" y="38481"/>
                  </a:lnTo>
                  <a:lnTo>
                    <a:pt x="195199" y="39116"/>
                  </a:lnTo>
                  <a:lnTo>
                    <a:pt x="194437" y="39624"/>
                  </a:lnTo>
                  <a:lnTo>
                    <a:pt x="193598" y="40386"/>
                  </a:lnTo>
                  <a:lnTo>
                    <a:pt x="193167" y="41275"/>
                  </a:lnTo>
                  <a:lnTo>
                    <a:pt x="193167" y="43307"/>
                  </a:lnTo>
                  <a:lnTo>
                    <a:pt x="193827" y="44323"/>
                  </a:lnTo>
                  <a:lnTo>
                    <a:pt x="194437" y="44831"/>
                  </a:lnTo>
                  <a:lnTo>
                    <a:pt x="194589" y="44831"/>
                  </a:lnTo>
                  <a:lnTo>
                    <a:pt x="203542" y="44831"/>
                  </a:lnTo>
                  <a:close/>
                </a:path>
                <a:path w="241935" h="377825">
                  <a:moveTo>
                    <a:pt x="213741" y="73025"/>
                  </a:moveTo>
                  <a:lnTo>
                    <a:pt x="213360" y="71755"/>
                  </a:lnTo>
                  <a:lnTo>
                    <a:pt x="209550" y="58420"/>
                  </a:lnTo>
                  <a:lnTo>
                    <a:pt x="206756" y="49784"/>
                  </a:lnTo>
                  <a:lnTo>
                    <a:pt x="206375" y="49022"/>
                  </a:lnTo>
                  <a:lnTo>
                    <a:pt x="203885" y="45339"/>
                  </a:lnTo>
                  <a:lnTo>
                    <a:pt x="195199" y="45339"/>
                  </a:lnTo>
                  <a:lnTo>
                    <a:pt x="194983" y="45339"/>
                  </a:lnTo>
                  <a:lnTo>
                    <a:pt x="197485" y="48260"/>
                  </a:lnTo>
                  <a:lnTo>
                    <a:pt x="198628" y="49784"/>
                  </a:lnTo>
                  <a:lnTo>
                    <a:pt x="200533" y="52197"/>
                  </a:lnTo>
                  <a:lnTo>
                    <a:pt x="200723" y="52527"/>
                  </a:lnTo>
                  <a:lnTo>
                    <a:pt x="200812" y="52832"/>
                  </a:lnTo>
                  <a:lnTo>
                    <a:pt x="204635" y="61264"/>
                  </a:lnTo>
                  <a:lnTo>
                    <a:pt x="208813" y="73025"/>
                  </a:lnTo>
                  <a:lnTo>
                    <a:pt x="209296" y="74422"/>
                  </a:lnTo>
                  <a:lnTo>
                    <a:pt x="210566" y="75184"/>
                  </a:lnTo>
                  <a:lnTo>
                    <a:pt x="211836" y="74676"/>
                  </a:lnTo>
                  <a:lnTo>
                    <a:pt x="212674" y="74422"/>
                  </a:lnTo>
                  <a:lnTo>
                    <a:pt x="213042" y="74422"/>
                  </a:lnTo>
                  <a:lnTo>
                    <a:pt x="213614" y="73279"/>
                  </a:lnTo>
                  <a:lnTo>
                    <a:pt x="213741" y="73025"/>
                  </a:lnTo>
                  <a:close/>
                </a:path>
                <a:path w="241935" h="377825">
                  <a:moveTo>
                    <a:pt x="241935" y="342392"/>
                  </a:moveTo>
                  <a:lnTo>
                    <a:pt x="241300" y="340741"/>
                  </a:lnTo>
                  <a:lnTo>
                    <a:pt x="238506" y="339725"/>
                  </a:lnTo>
                  <a:lnTo>
                    <a:pt x="236855" y="340360"/>
                  </a:lnTo>
                  <a:lnTo>
                    <a:pt x="236220" y="341757"/>
                  </a:lnTo>
                  <a:lnTo>
                    <a:pt x="233032" y="349250"/>
                  </a:lnTo>
                  <a:lnTo>
                    <a:pt x="229362" y="358140"/>
                  </a:lnTo>
                  <a:lnTo>
                    <a:pt x="229158" y="358482"/>
                  </a:lnTo>
                  <a:lnTo>
                    <a:pt x="228879" y="358775"/>
                  </a:lnTo>
                  <a:lnTo>
                    <a:pt x="220980" y="369201"/>
                  </a:lnTo>
                  <a:lnTo>
                    <a:pt x="213360" y="370586"/>
                  </a:lnTo>
                  <a:lnTo>
                    <a:pt x="206527" y="370586"/>
                  </a:lnTo>
                  <a:lnTo>
                    <a:pt x="198831" y="366522"/>
                  </a:lnTo>
                  <a:lnTo>
                    <a:pt x="198526" y="366395"/>
                  </a:lnTo>
                  <a:lnTo>
                    <a:pt x="198120" y="366141"/>
                  </a:lnTo>
                  <a:lnTo>
                    <a:pt x="198589" y="366395"/>
                  </a:lnTo>
                  <a:lnTo>
                    <a:pt x="198272" y="366141"/>
                  </a:lnTo>
                  <a:lnTo>
                    <a:pt x="189915" y="359410"/>
                  </a:lnTo>
                  <a:lnTo>
                    <a:pt x="189509" y="359092"/>
                  </a:lnTo>
                  <a:lnTo>
                    <a:pt x="189738" y="359410"/>
                  </a:lnTo>
                  <a:lnTo>
                    <a:pt x="189103" y="358775"/>
                  </a:lnTo>
                  <a:lnTo>
                    <a:pt x="189509" y="359092"/>
                  </a:lnTo>
                  <a:lnTo>
                    <a:pt x="189293" y="358775"/>
                  </a:lnTo>
                  <a:lnTo>
                    <a:pt x="180390" y="345694"/>
                  </a:lnTo>
                  <a:lnTo>
                    <a:pt x="180200" y="345490"/>
                  </a:lnTo>
                  <a:lnTo>
                    <a:pt x="179959" y="345059"/>
                  </a:lnTo>
                  <a:lnTo>
                    <a:pt x="178879" y="342392"/>
                  </a:lnTo>
                  <a:lnTo>
                    <a:pt x="172466" y="327787"/>
                  </a:lnTo>
                  <a:lnTo>
                    <a:pt x="172250" y="327291"/>
                  </a:lnTo>
                  <a:lnTo>
                    <a:pt x="172339" y="327787"/>
                  </a:lnTo>
                  <a:lnTo>
                    <a:pt x="172186" y="327291"/>
                  </a:lnTo>
                  <a:lnTo>
                    <a:pt x="172085" y="326898"/>
                  </a:lnTo>
                  <a:lnTo>
                    <a:pt x="168452" y="304165"/>
                  </a:lnTo>
                  <a:lnTo>
                    <a:pt x="168351" y="303542"/>
                  </a:lnTo>
                  <a:lnTo>
                    <a:pt x="168224" y="238760"/>
                  </a:lnTo>
                  <a:lnTo>
                    <a:pt x="172135" y="204876"/>
                  </a:lnTo>
                  <a:lnTo>
                    <a:pt x="177800" y="174625"/>
                  </a:lnTo>
                  <a:lnTo>
                    <a:pt x="177927" y="174371"/>
                  </a:lnTo>
                  <a:lnTo>
                    <a:pt x="180340" y="153797"/>
                  </a:lnTo>
                  <a:lnTo>
                    <a:pt x="180467" y="152273"/>
                  </a:lnTo>
                  <a:lnTo>
                    <a:pt x="179451" y="151003"/>
                  </a:lnTo>
                  <a:lnTo>
                    <a:pt x="178816" y="151003"/>
                  </a:lnTo>
                  <a:lnTo>
                    <a:pt x="176530" y="150622"/>
                  </a:lnTo>
                  <a:lnTo>
                    <a:pt x="175260" y="151638"/>
                  </a:lnTo>
                  <a:lnTo>
                    <a:pt x="175006" y="153035"/>
                  </a:lnTo>
                  <a:lnTo>
                    <a:pt x="171818" y="172758"/>
                  </a:lnTo>
                  <a:lnTo>
                    <a:pt x="165862" y="203200"/>
                  </a:lnTo>
                  <a:lnTo>
                    <a:pt x="165735" y="203454"/>
                  </a:lnTo>
                  <a:lnTo>
                    <a:pt x="161290" y="238760"/>
                  </a:lnTo>
                  <a:lnTo>
                    <a:pt x="161036" y="273304"/>
                  </a:lnTo>
                  <a:lnTo>
                    <a:pt x="161036" y="304165"/>
                  </a:lnTo>
                  <a:lnTo>
                    <a:pt x="173482" y="348615"/>
                  </a:lnTo>
                  <a:lnTo>
                    <a:pt x="203708" y="377444"/>
                  </a:lnTo>
                  <a:lnTo>
                    <a:pt x="205359" y="377825"/>
                  </a:lnTo>
                  <a:lnTo>
                    <a:pt x="214147" y="377825"/>
                  </a:lnTo>
                  <a:lnTo>
                    <a:pt x="223774" y="375793"/>
                  </a:lnTo>
                  <a:lnTo>
                    <a:pt x="225806" y="374396"/>
                  </a:lnTo>
                  <a:lnTo>
                    <a:pt x="228346" y="370840"/>
                  </a:lnTo>
                  <a:lnTo>
                    <a:pt x="228790" y="370205"/>
                  </a:lnTo>
                  <a:lnTo>
                    <a:pt x="229704" y="368935"/>
                  </a:lnTo>
                  <a:lnTo>
                    <a:pt x="234696" y="361950"/>
                  </a:lnTo>
                  <a:lnTo>
                    <a:pt x="235077" y="361188"/>
                  </a:lnTo>
                  <a:lnTo>
                    <a:pt x="241935" y="3423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5141" y="190627"/>
              <a:ext cx="4104259" cy="1198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23356" y="887983"/>
              <a:ext cx="1229360" cy="562610"/>
            </a:xfrm>
            <a:custGeom>
              <a:avLst/>
              <a:gdLst/>
              <a:ahLst/>
              <a:cxnLst/>
              <a:rect l="l" t="t" r="r" b="b"/>
              <a:pathLst>
                <a:path w="1229359" h="562610">
                  <a:moveTo>
                    <a:pt x="365798" y="383286"/>
                  </a:moveTo>
                  <a:lnTo>
                    <a:pt x="352793" y="383286"/>
                  </a:lnTo>
                  <a:lnTo>
                    <a:pt x="352793" y="382016"/>
                  </a:lnTo>
                  <a:lnTo>
                    <a:pt x="285915" y="382016"/>
                  </a:lnTo>
                  <a:lnTo>
                    <a:pt x="285915" y="383286"/>
                  </a:lnTo>
                  <a:lnTo>
                    <a:pt x="259308" y="383286"/>
                  </a:lnTo>
                  <a:lnTo>
                    <a:pt x="259308" y="384556"/>
                  </a:lnTo>
                  <a:lnTo>
                    <a:pt x="365798" y="384556"/>
                  </a:lnTo>
                  <a:lnTo>
                    <a:pt x="365798" y="383286"/>
                  </a:lnTo>
                  <a:close/>
                </a:path>
                <a:path w="1229359" h="562610">
                  <a:moveTo>
                    <a:pt x="872998" y="511429"/>
                  </a:moveTo>
                  <a:lnTo>
                    <a:pt x="871601" y="509905"/>
                  </a:lnTo>
                  <a:lnTo>
                    <a:pt x="869823" y="509905"/>
                  </a:lnTo>
                  <a:lnTo>
                    <a:pt x="851115" y="509320"/>
                  </a:lnTo>
                  <a:lnTo>
                    <a:pt x="849617" y="509320"/>
                  </a:lnTo>
                  <a:lnTo>
                    <a:pt x="827227" y="505841"/>
                  </a:lnTo>
                  <a:lnTo>
                    <a:pt x="777786" y="486029"/>
                  </a:lnTo>
                  <a:lnTo>
                    <a:pt x="754773" y="470027"/>
                  </a:lnTo>
                  <a:lnTo>
                    <a:pt x="754316" y="469709"/>
                  </a:lnTo>
                  <a:lnTo>
                    <a:pt x="754634" y="470027"/>
                  </a:lnTo>
                  <a:lnTo>
                    <a:pt x="753872" y="469392"/>
                  </a:lnTo>
                  <a:lnTo>
                    <a:pt x="754316" y="469709"/>
                  </a:lnTo>
                  <a:lnTo>
                    <a:pt x="754011" y="469392"/>
                  </a:lnTo>
                  <a:lnTo>
                    <a:pt x="734060" y="448818"/>
                  </a:lnTo>
                  <a:lnTo>
                    <a:pt x="734745" y="449516"/>
                  </a:lnTo>
                  <a:lnTo>
                    <a:pt x="734275" y="448818"/>
                  </a:lnTo>
                  <a:lnTo>
                    <a:pt x="730504" y="443026"/>
                  </a:lnTo>
                  <a:lnTo>
                    <a:pt x="742569" y="428498"/>
                  </a:lnTo>
                  <a:lnTo>
                    <a:pt x="742848" y="428117"/>
                  </a:lnTo>
                  <a:lnTo>
                    <a:pt x="743089" y="427736"/>
                  </a:lnTo>
                  <a:lnTo>
                    <a:pt x="763651" y="391795"/>
                  </a:lnTo>
                  <a:lnTo>
                    <a:pt x="763905" y="391287"/>
                  </a:lnTo>
                  <a:lnTo>
                    <a:pt x="764895" y="388366"/>
                  </a:lnTo>
                  <a:lnTo>
                    <a:pt x="775970" y="355854"/>
                  </a:lnTo>
                  <a:lnTo>
                    <a:pt x="776097" y="355219"/>
                  </a:lnTo>
                  <a:lnTo>
                    <a:pt x="776173" y="354457"/>
                  </a:lnTo>
                  <a:lnTo>
                    <a:pt x="779399" y="324612"/>
                  </a:lnTo>
                  <a:lnTo>
                    <a:pt x="779513" y="302006"/>
                  </a:lnTo>
                  <a:lnTo>
                    <a:pt x="779691" y="292227"/>
                  </a:lnTo>
                  <a:lnTo>
                    <a:pt x="779729" y="289814"/>
                  </a:lnTo>
                  <a:lnTo>
                    <a:pt x="779780" y="287274"/>
                  </a:lnTo>
                  <a:lnTo>
                    <a:pt x="779348" y="285877"/>
                  </a:lnTo>
                  <a:lnTo>
                    <a:pt x="779297" y="285673"/>
                  </a:lnTo>
                  <a:lnTo>
                    <a:pt x="779018" y="284734"/>
                  </a:lnTo>
                  <a:lnTo>
                    <a:pt x="778802" y="284480"/>
                  </a:lnTo>
                  <a:lnTo>
                    <a:pt x="773938" y="278638"/>
                  </a:lnTo>
                  <a:lnTo>
                    <a:pt x="772706" y="278053"/>
                  </a:lnTo>
                  <a:lnTo>
                    <a:pt x="772706" y="324612"/>
                  </a:lnTo>
                  <a:lnTo>
                    <a:pt x="771359" y="337566"/>
                  </a:lnTo>
                  <a:lnTo>
                    <a:pt x="769747" y="353695"/>
                  </a:lnTo>
                  <a:lnTo>
                    <a:pt x="769620" y="354457"/>
                  </a:lnTo>
                  <a:lnTo>
                    <a:pt x="769670" y="353898"/>
                  </a:lnTo>
                  <a:lnTo>
                    <a:pt x="757288" y="389026"/>
                  </a:lnTo>
                  <a:lnTo>
                    <a:pt x="737590" y="422275"/>
                  </a:lnTo>
                  <a:lnTo>
                    <a:pt x="736854" y="423672"/>
                  </a:lnTo>
                  <a:lnTo>
                    <a:pt x="736612" y="423989"/>
                  </a:lnTo>
                  <a:lnTo>
                    <a:pt x="736409" y="424180"/>
                  </a:lnTo>
                  <a:lnTo>
                    <a:pt x="726122" y="436295"/>
                  </a:lnTo>
                  <a:lnTo>
                    <a:pt x="720305" y="427355"/>
                  </a:lnTo>
                  <a:lnTo>
                    <a:pt x="719531" y="426173"/>
                  </a:lnTo>
                  <a:lnTo>
                    <a:pt x="719480" y="425069"/>
                  </a:lnTo>
                  <a:lnTo>
                    <a:pt x="718451" y="399288"/>
                  </a:lnTo>
                  <a:lnTo>
                    <a:pt x="718439" y="368427"/>
                  </a:lnTo>
                  <a:lnTo>
                    <a:pt x="718591" y="367792"/>
                  </a:lnTo>
                  <a:lnTo>
                    <a:pt x="725868" y="338328"/>
                  </a:lnTo>
                  <a:lnTo>
                    <a:pt x="725906" y="337997"/>
                  </a:lnTo>
                  <a:lnTo>
                    <a:pt x="726059" y="337566"/>
                  </a:lnTo>
                  <a:lnTo>
                    <a:pt x="727087" y="335407"/>
                  </a:lnTo>
                  <a:lnTo>
                    <a:pt x="738035" y="310642"/>
                  </a:lnTo>
                  <a:lnTo>
                    <a:pt x="738073" y="310489"/>
                  </a:lnTo>
                  <a:lnTo>
                    <a:pt x="738378" y="309880"/>
                  </a:lnTo>
                  <a:lnTo>
                    <a:pt x="738098" y="310489"/>
                  </a:lnTo>
                  <a:lnTo>
                    <a:pt x="738543" y="309880"/>
                  </a:lnTo>
                  <a:lnTo>
                    <a:pt x="751332" y="292227"/>
                  </a:lnTo>
                  <a:lnTo>
                    <a:pt x="751649" y="291795"/>
                  </a:lnTo>
                  <a:lnTo>
                    <a:pt x="753452" y="290830"/>
                  </a:lnTo>
                  <a:lnTo>
                    <a:pt x="762812" y="285877"/>
                  </a:lnTo>
                  <a:lnTo>
                    <a:pt x="761873" y="285877"/>
                  </a:lnTo>
                  <a:lnTo>
                    <a:pt x="762863" y="285851"/>
                  </a:lnTo>
                  <a:lnTo>
                    <a:pt x="769112" y="285673"/>
                  </a:lnTo>
                  <a:lnTo>
                    <a:pt x="772439" y="288772"/>
                  </a:lnTo>
                  <a:lnTo>
                    <a:pt x="772668" y="302006"/>
                  </a:lnTo>
                  <a:lnTo>
                    <a:pt x="772706" y="324612"/>
                  </a:lnTo>
                  <a:lnTo>
                    <a:pt x="772706" y="278053"/>
                  </a:lnTo>
                  <a:lnTo>
                    <a:pt x="770763" y="277114"/>
                  </a:lnTo>
                  <a:lnTo>
                    <a:pt x="761301" y="277114"/>
                  </a:lnTo>
                  <a:lnTo>
                    <a:pt x="730758" y="305435"/>
                  </a:lnTo>
                  <a:lnTo>
                    <a:pt x="709422" y="366649"/>
                  </a:lnTo>
                  <a:lnTo>
                    <a:pt x="709168" y="399288"/>
                  </a:lnTo>
                  <a:lnTo>
                    <a:pt x="710018" y="420497"/>
                  </a:lnTo>
                  <a:lnTo>
                    <a:pt x="710082" y="422275"/>
                  </a:lnTo>
                  <a:lnTo>
                    <a:pt x="710196" y="425069"/>
                  </a:lnTo>
                  <a:lnTo>
                    <a:pt x="710285" y="427355"/>
                  </a:lnTo>
                  <a:lnTo>
                    <a:pt x="710412" y="428117"/>
                  </a:lnTo>
                  <a:lnTo>
                    <a:pt x="710946" y="430022"/>
                  </a:lnTo>
                  <a:lnTo>
                    <a:pt x="719836" y="443763"/>
                  </a:lnTo>
                  <a:lnTo>
                    <a:pt x="719556" y="443992"/>
                  </a:lnTo>
                  <a:lnTo>
                    <a:pt x="708431" y="457073"/>
                  </a:lnTo>
                  <a:lnTo>
                    <a:pt x="708152" y="457454"/>
                  </a:lnTo>
                  <a:lnTo>
                    <a:pt x="674878" y="489458"/>
                  </a:lnTo>
                  <a:lnTo>
                    <a:pt x="641527" y="514096"/>
                  </a:lnTo>
                  <a:lnTo>
                    <a:pt x="640892" y="514540"/>
                  </a:lnTo>
                  <a:lnTo>
                    <a:pt x="605485" y="535978"/>
                  </a:lnTo>
                  <a:lnTo>
                    <a:pt x="574611" y="550024"/>
                  </a:lnTo>
                  <a:lnTo>
                    <a:pt x="546417" y="554355"/>
                  </a:lnTo>
                  <a:lnTo>
                    <a:pt x="525640" y="554355"/>
                  </a:lnTo>
                  <a:lnTo>
                    <a:pt x="514527" y="552831"/>
                  </a:lnTo>
                  <a:lnTo>
                    <a:pt x="510565" y="552297"/>
                  </a:lnTo>
                  <a:lnTo>
                    <a:pt x="506996" y="550024"/>
                  </a:lnTo>
                  <a:lnTo>
                    <a:pt x="503542" y="547814"/>
                  </a:lnTo>
                  <a:lnTo>
                    <a:pt x="503529" y="546608"/>
                  </a:lnTo>
                  <a:lnTo>
                    <a:pt x="503415" y="522605"/>
                  </a:lnTo>
                  <a:lnTo>
                    <a:pt x="503631" y="521970"/>
                  </a:lnTo>
                  <a:lnTo>
                    <a:pt x="506730" y="503428"/>
                  </a:lnTo>
                  <a:lnTo>
                    <a:pt x="507022" y="502666"/>
                  </a:lnTo>
                  <a:lnTo>
                    <a:pt x="515416" y="481584"/>
                  </a:lnTo>
                  <a:lnTo>
                    <a:pt x="515493" y="481317"/>
                  </a:lnTo>
                  <a:lnTo>
                    <a:pt x="515620" y="481076"/>
                  </a:lnTo>
                  <a:lnTo>
                    <a:pt x="517220" y="478409"/>
                  </a:lnTo>
                  <a:lnTo>
                    <a:pt x="527202" y="461391"/>
                  </a:lnTo>
                  <a:lnTo>
                    <a:pt x="527278" y="461238"/>
                  </a:lnTo>
                  <a:lnTo>
                    <a:pt x="527418" y="461010"/>
                  </a:lnTo>
                  <a:lnTo>
                    <a:pt x="530021" y="457708"/>
                  </a:lnTo>
                  <a:lnTo>
                    <a:pt x="540626" y="443992"/>
                  </a:lnTo>
                  <a:lnTo>
                    <a:pt x="540740" y="443763"/>
                  </a:lnTo>
                  <a:lnTo>
                    <a:pt x="541020" y="443484"/>
                  </a:lnTo>
                  <a:lnTo>
                    <a:pt x="540804" y="443763"/>
                  </a:lnTo>
                  <a:lnTo>
                    <a:pt x="541147" y="443484"/>
                  </a:lnTo>
                  <a:lnTo>
                    <a:pt x="554431" y="432930"/>
                  </a:lnTo>
                  <a:lnTo>
                    <a:pt x="555205" y="432320"/>
                  </a:lnTo>
                  <a:lnTo>
                    <a:pt x="567436" y="425069"/>
                  </a:lnTo>
                  <a:lnTo>
                    <a:pt x="567651" y="424180"/>
                  </a:lnTo>
                  <a:lnTo>
                    <a:pt x="567702" y="423989"/>
                  </a:lnTo>
                  <a:lnTo>
                    <a:pt x="567778" y="423672"/>
                  </a:lnTo>
                  <a:lnTo>
                    <a:pt x="566547" y="421259"/>
                  </a:lnTo>
                  <a:lnTo>
                    <a:pt x="566420" y="421005"/>
                  </a:lnTo>
                  <a:lnTo>
                    <a:pt x="564769" y="420497"/>
                  </a:lnTo>
                  <a:lnTo>
                    <a:pt x="563499" y="421259"/>
                  </a:lnTo>
                  <a:lnTo>
                    <a:pt x="551332" y="428117"/>
                  </a:lnTo>
                  <a:lnTo>
                    <a:pt x="551167" y="428117"/>
                  </a:lnTo>
                  <a:lnTo>
                    <a:pt x="536575" y="439039"/>
                  </a:lnTo>
                  <a:lnTo>
                    <a:pt x="536067" y="439547"/>
                  </a:lnTo>
                  <a:lnTo>
                    <a:pt x="521843" y="457073"/>
                  </a:lnTo>
                  <a:lnTo>
                    <a:pt x="521462" y="457454"/>
                  </a:lnTo>
                  <a:lnTo>
                    <a:pt x="499745" y="500634"/>
                  </a:lnTo>
                  <a:lnTo>
                    <a:pt x="496023" y="521462"/>
                  </a:lnTo>
                  <a:lnTo>
                    <a:pt x="495935" y="521970"/>
                  </a:lnTo>
                  <a:lnTo>
                    <a:pt x="507238" y="559308"/>
                  </a:lnTo>
                  <a:lnTo>
                    <a:pt x="525564" y="562229"/>
                  </a:lnTo>
                  <a:lnTo>
                    <a:pt x="548513" y="562229"/>
                  </a:lnTo>
                  <a:lnTo>
                    <a:pt x="576567" y="557911"/>
                  </a:lnTo>
                  <a:lnTo>
                    <a:pt x="577596" y="557657"/>
                  </a:lnTo>
                  <a:lnTo>
                    <a:pt x="584873" y="554355"/>
                  </a:lnTo>
                  <a:lnTo>
                    <a:pt x="594131" y="550164"/>
                  </a:lnTo>
                  <a:lnTo>
                    <a:pt x="594448" y="550024"/>
                  </a:lnTo>
                  <a:lnTo>
                    <a:pt x="610108" y="542925"/>
                  </a:lnTo>
                  <a:lnTo>
                    <a:pt x="610489" y="542671"/>
                  </a:lnTo>
                  <a:lnTo>
                    <a:pt x="622401" y="535432"/>
                  </a:lnTo>
                  <a:lnTo>
                    <a:pt x="645414" y="521462"/>
                  </a:lnTo>
                  <a:lnTo>
                    <a:pt x="645668" y="521208"/>
                  </a:lnTo>
                  <a:lnTo>
                    <a:pt x="680720" y="495300"/>
                  </a:lnTo>
                  <a:lnTo>
                    <a:pt x="713994" y="462915"/>
                  </a:lnTo>
                  <a:lnTo>
                    <a:pt x="724255" y="450557"/>
                  </a:lnTo>
                  <a:lnTo>
                    <a:pt x="727329" y="455295"/>
                  </a:lnTo>
                  <a:lnTo>
                    <a:pt x="772287" y="493649"/>
                  </a:lnTo>
                  <a:lnTo>
                    <a:pt x="824484" y="514096"/>
                  </a:lnTo>
                  <a:lnTo>
                    <a:pt x="825779" y="514540"/>
                  </a:lnTo>
                  <a:lnTo>
                    <a:pt x="826782" y="514540"/>
                  </a:lnTo>
                  <a:lnTo>
                    <a:pt x="849122" y="517144"/>
                  </a:lnTo>
                  <a:lnTo>
                    <a:pt x="849630" y="517144"/>
                  </a:lnTo>
                  <a:lnTo>
                    <a:pt x="869823" y="516509"/>
                  </a:lnTo>
                  <a:lnTo>
                    <a:pt x="871601" y="516509"/>
                  </a:lnTo>
                  <a:lnTo>
                    <a:pt x="872998" y="514985"/>
                  </a:lnTo>
                  <a:lnTo>
                    <a:pt x="872998" y="511429"/>
                  </a:lnTo>
                  <a:close/>
                </a:path>
                <a:path w="1229359" h="562610">
                  <a:moveTo>
                    <a:pt x="1062482" y="24892"/>
                  </a:moveTo>
                  <a:lnTo>
                    <a:pt x="1062393" y="23749"/>
                  </a:lnTo>
                  <a:lnTo>
                    <a:pt x="1062278" y="20955"/>
                  </a:lnTo>
                  <a:lnTo>
                    <a:pt x="1062228" y="19431"/>
                  </a:lnTo>
                  <a:lnTo>
                    <a:pt x="1061974" y="14732"/>
                  </a:lnTo>
                  <a:lnTo>
                    <a:pt x="1061364" y="8763"/>
                  </a:lnTo>
                  <a:lnTo>
                    <a:pt x="1061313" y="8343"/>
                  </a:lnTo>
                  <a:lnTo>
                    <a:pt x="1061085" y="2667"/>
                  </a:lnTo>
                  <a:lnTo>
                    <a:pt x="1060958" y="1143"/>
                  </a:lnTo>
                  <a:lnTo>
                    <a:pt x="1059815" y="0"/>
                  </a:lnTo>
                  <a:lnTo>
                    <a:pt x="1056894" y="0"/>
                  </a:lnTo>
                  <a:lnTo>
                    <a:pt x="1055624" y="1143"/>
                  </a:lnTo>
                  <a:lnTo>
                    <a:pt x="1055624" y="2667"/>
                  </a:lnTo>
                  <a:lnTo>
                    <a:pt x="1055382" y="8343"/>
                  </a:lnTo>
                  <a:lnTo>
                    <a:pt x="1054722" y="14732"/>
                  </a:lnTo>
                  <a:lnTo>
                    <a:pt x="1054481" y="19431"/>
                  </a:lnTo>
                  <a:lnTo>
                    <a:pt x="1054354" y="21221"/>
                  </a:lnTo>
                  <a:lnTo>
                    <a:pt x="733348" y="21221"/>
                  </a:lnTo>
                  <a:lnTo>
                    <a:pt x="665480" y="21844"/>
                  </a:lnTo>
                  <a:lnTo>
                    <a:pt x="595249" y="23749"/>
                  </a:lnTo>
                  <a:lnTo>
                    <a:pt x="524243" y="26543"/>
                  </a:lnTo>
                  <a:lnTo>
                    <a:pt x="455803" y="30988"/>
                  </a:lnTo>
                  <a:lnTo>
                    <a:pt x="387350" y="36322"/>
                  </a:lnTo>
                  <a:lnTo>
                    <a:pt x="321691" y="43180"/>
                  </a:lnTo>
                  <a:lnTo>
                    <a:pt x="120777" y="67818"/>
                  </a:lnTo>
                  <a:lnTo>
                    <a:pt x="89662" y="70358"/>
                  </a:lnTo>
                  <a:lnTo>
                    <a:pt x="63131" y="73291"/>
                  </a:lnTo>
                  <a:lnTo>
                    <a:pt x="33858" y="74295"/>
                  </a:lnTo>
                  <a:lnTo>
                    <a:pt x="2286" y="74295"/>
                  </a:lnTo>
                  <a:lnTo>
                    <a:pt x="1739" y="74663"/>
                  </a:lnTo>
                  <a:lnTo>
                    <a:pt x="952" y="75184"/>
                  </a:lnTo>
                  <a:lnTo>
                    <a:pt x="1079" y="75184"/>
                  </a:lnTo>
                  <a:lnTo>
                    <a:pt x="1295" y="75184"/>
                  </a:lnTo>
                  <a:lnTo>
                    <a:pt x="914" y="75565"/>
                  </a:lnTo>
                  <a:lnTo>
                    <a:pt x="457" y="76200"/>
                  </a:lnTo>
                  <a:lnTo>
                    <a:pt x="127" y="76581"/>
                  </a:lnTo>
                  <a:lnTo>
                    <a:pt x="50" y="77343"/>
                  </a:lnTo>
                  <a:lnTo>
                    <a:pt x="0" y="77978"/>
                  </a:lnTo>
                  <a:lnTo>
                    <a:pt x="127" y="78613"/>
                  </a:lnTo>
                  <a:lnTo>
                    <a:pt x="571" y="79121"/>
                  </a:lnTo>
                  <a:lnTo>
                    <a:pt x="1016" y="79629"/>
                  </a:lnTo>
                  <a:lnTo>
                    <a:pt x="381" y="79629"/>
                  </a:lnTo>
                  <a:lnTo>
                    <a:pt x="1638" y="80479"/>
                  </a:lnTo>
                  <a:lnTo>
                    <a:pt x="2095" y="80772"/>
                  </a:lnTo>
                  <a:lnTo>
                    <a:pt x="2286" y="80899"/>
                  </a:lnTo>
                  <a:lnTo>
                    <a:pt x="2413" y="80899"/>
                  </a:lnTo>
                  <a:lnTo>
                    <a:pt x="3048" y="81153"/>
                  </a:lnTo>
                  <a:lnTo>
                    <a:pt x="3810" y="80899"/>
                  </a:lnTo>
                  <a:lnTo>
                    <a:pt x="22606" y="80899"/>
                  </a:lnTo>
                  <a:lnTo>
                    <a:pt x="41275" y="81153"/>
                  </a:lnTo>
                  <a:lnTo>
                    <a:pt x="54762" y="80772"/>
                  </a:lnTo>
                  <a:lnTo>
                    <a:pt x="61722" y="80772"/>
                  </a:lnTo>
                  <a:lnTo>
                    <a:pt x="90297" y="77597"/>
                  </a:lnTo>
                  <a:lnTo>
                    <a:pt x="121539" y="75184"/>
                  </a:lnTo>
                  <a:lnTo>
                    <a:pt x="322580" y="50800"/>
                  </a:lnTo>
                  <a:lnTo>
                    <a:pt x="388112" y="44069"/>
                  </a:lnTo>
                  <a:lnTo>
                    <a:pt x="456311" y="38608"/>
                  </a:lnTo>
                  <a:lnTo>
                    <a:pt x="524764" y="34290"/>
                  </a:lnTo>
                  <a:lnTo>
                    <a:pt x="595490" y="31496"/>
                  </a:lnTo>
                  <a:lnTo>
                    <a:pt x="665734" y="29718"/>
                  </a:lnTo>
                  <a:lnTo>
                    <a:pt x="734441" y="28956"/>
                  </a:lnTo>
                  <a:lnTo>
                    <a:pt x="1054481" y="28956"/>
                  </a:lnTo>
                  <a:lnTo>
                    <a:pt x="1058037" y="29210"/>
                  </a:lnTo>
                  <a:lnTo>
                    <a:pt x="1059180" y="29210"/>
                  </a:lnTo>
                  <a:lnTo>
                    <a:pt x="1059942" y="28956"/>
                  </a:lnTo>
                  <a:lnTo>
                    <a:pt x="1060170" y="28956"/>
                  </a:lnTo>
                  <a:lnTo>
                    <a:pt x="1061212" y="28067"/>
                  </a:lnTo>
                  <a:lnTo>
                    <a:pt x="1061974" y="27178"/>
                  </a:lnTo>
                  <a:lnTo>
                    <a:pt x="1062482" y="26162"/>
                  </a:lnTo>
                  <a:lnTo>
                    <a:pt x="1062482" y="24892"/>
                  </a:lnTo>
                  <a:close/>
                </a:path>
                <a:path w="1229359" h="562610">
                  <a:moveTo>
                    <a:pt x="1224280" y="319659"/>
                  </a:moveTo>
                  <a:lnTo>
                    <a:pt x="1198753" y="319278"/>
                  </a:lnTo>
                  <a:lnTo>
                    <a:pt x="1178052" y="320294"/>
                  </a:lnTo>
                  <a:lnTo>
                    <a:pt x="1154176" y="322326"/>
                  </a:lnTo>
                  <a:lnTo>
                    <a:pt x="1153922" y="322326"/>
                  </a:lnTo>
                  <a:lnTo>
                    <a:pt x="1126223" y="326694"/>
                  </a:lnTo>
                  <a:lnTo>
                    <a:pt x="1098232" y="328930"/>
                  </a:lnTo>
                  <a:lnTo>
                    <a:pt x="1054366" y="328930"/>
                  </a:lnTo>
                  <a:lnTo>
                    <a:pt x="1054366" y="329819"/>
                  </a:lnTo>
                  <a:lnTo>
                    <a:pt x="1054188" y="329438"/>
                  </a:lnTo>
                  <a:lnTo>
                    <a:pt x="1053973" y="328930"/>
                  </a:lnTo>
                  <a:lnTo>
                    <a:pt x="1054239" y="329349"/>
                  </a:lnTo>
                  <a:lnTo>
                    <a:pt x="1054366" y="329819"/>
                  </a:lnTo>
                  <a:lnTo>
                    <a:pt x="1054366" y="328930"/>
                  </a:lnTo>
                  <a:lnTo>
                    <a:pt x="1054188" y="328930"/>
                  </a:lnTo>
                  <a:lnTo>
                    <a:pt x="1054100" y="328422"/>
                  </a:lnTo>
                  <a:lnTo>
                    <a:pt x="1053947" y="328168"/>
                  </a:lnTo>
                  <a:lnTo>
                    <a:pt x="1053401" y="327406"/>
                  </a:lnTo>
                  <a:lnTo>
                    <a:pt x="1052995" y="326694"/>
                  </a:lnTo>
                  <a:lnTo>
                    <a:pt x="1053947" y="328168"/>
                  </a:lnTo>
                  <a:lnTo>
                    <a:pt x="1053731" y="327406"/>
                  </a:lnTo>
                  <a:lnTo>
                    <a:pt x="1053630" y="326694"/>
                  </a:lnTo>
                  <a:lnTo>
                    <a:pt x="1053503" y="325628"/>
                  </a:lnTo>
                  <a:lnTo>
                    <a:pt x="1053465" y="325247"/>
                  </a:lnTo>
                  <a:lnTo>
                    <a:pt x="1052449" y="324231"/>
                  </a:lnTo>
                  <a:lnTo>
                    <a:pt x="1049909" y="324231"/>
                  </a:lnTo>
                  <a:lnTo>
                    <a:pt x="1048893" y="325247"/>
                  </a:lnTo>
                  <a:lnTo>
                    <a:pt x="1048613" y="326694"/>
                  </a:lnTo>
                  <a:lnTo>
                    <a:pt x="1048524" y="327901"/>
                  </a:lnTo>
                  <a:lnTo>
                    <a:pt x="1048385" y="328168"/>
                  </a:lnTo>
                  <a:lnTo>
                    <a:pt x="1048258" y="328422"/>
                  </a:lnTo>
                  <a:lnTo>
                    <a:pt x="1048258" y="328930"/>
                  </a:lnTo>
                  <a:lnTo>
                    <a:pt x="1048105" y="329438"/>
                  </a:lnTo>
                  <a:lnTo>
                    <a:pt x="1047991" y="329819"/>
                  </a:lnTo>
                  <a:lnTo>
                    <a:pt x="1047877" y="330200"/>
                  </a:lnTo>
                  <a:lnTo>
                    <a:pt x="1047623" y="331216"/>
                  </a:lnTo>
                  <a:lnTo>
                    <a:pt x="1049147" y="334645"/>
                  </a:lnTo>
                  <a:lnTo>
                    <a:pt x="1050163" y="335407"/>
                  </a:lnTo>
                  <a:lnTo>
                    <a:pt x="1052588" y="336169"/>
                  </a:lnTo>
                  <a:lnTo>
                    <a:pt x="1100328" y="336169"/>
                  </a:lnTo>
                  <a:lnTo>
                    <a:pt x="1127379" y="334010"/>
                  </a:lnTo>
                  <a:lnTo>
                    <a:pt x="1127633" y="334010"/>
                  </a:lnTo>
                  <a:lnTo>
                    <a:pt x="1145374" y="331216"/>
                  </a:lnTo>
                  <a:lnTo>
                    <a:pt x="1154252" y="329819"/>
                  </a:lnTo>
                  <a:lnTo>
                    <a:pt x="1153490" y="329819"/>
                  </a:lnTo>
                  <a:lnTo>
                    <a:pt x="1199007" y="325628"/>
                  </a:lnTo>
                  <a:lnTo>
                    <a:pt x="1215771" y="325247"/>
                  </a:lnTo>
                  <a:lnTo>
                    <a:pt x="1217295" y="325247"/>
                  </a:lnTo>
                  <a:lnTo>
                    <a:pt x="1218565" y="323977"/>
                  </a:lnTo>
                  <a:lnTo>
                    <a:pt x="1218565" y="320802"/>
                  </a:lnTo>
                  <a:lnTo>
                    <a:pt x="1217295" y="319659"/>
                  </a:lnTo>
                  <a:lnTo>
                    <a:pt x="1224280" y="319659"/>
                  </a:lnTo>
                  <a:close/>
                </a:path>
                <a:path w="1229359" h="562610">
                  <a:moveTo>
                    <a:pt x="1229233" y="386842"/>
                  </a:moveTo>
                  <a:lnTo>
                    <a:pt x="1228217" y="385699"/>
                  </a:lnTo>
                  <a:lnTo>
                    <a:pt x="1225550" y="384937"/>
                  </a:lnTo>
                  <a:lnTo>
                    <a:pt x="1224407" y="384937"/>
                  </a:lnTo>
                  <a:lnTo>
                    <a:pt x="1217168" y="385445"/>
                  </a:lnTo>
                  <a:lnTo>
                    <a:pt x="1206157" y="386588"/>
                  </a:lnTo>
                  <a:lnTo>
                    <a:pt x="1207008" y="386588"/>
                  </a:lnTo>
                  <a:lnTo>
                    <a:pt x="1176020" y="392684"/>
                  </a:lnTo>
                  <a:lnTo>
                    <a:pt x="1155065" y="397764"/>
                  </a:lnTo>
                  <a:lnTo>
                    <a:pt x="1130300" y="403225"/>
                  </a:lnTo>
                  <a:lnTo>
                    <a:pt x="1103579" y="408724"/>
                  </a:lnTo>
                  <a:lnTo>
                    <a:pt x="1077722" y="410083"/>
                  </a:lnTo>
                  <a:lnTo>
                    <a:pt x="1050798" y="410083"/>
                  </a:lnTo>
                  <a:lnTo>
                    <a:pt x="1049655" y="409194"/>
                  </a:lnTo>
                  <a:lnTo>
                    <a:pt x="1046861" y="409194"/>
                  </a:lnTo>
                  <a:lnTo>
                    <a:pt x="1045718" y="410083"/>
                  </a:lnTo>
                  <a:lnTo>
                    <a:pt x="1045464" y="411480"/>
                  </a:lnTo>
                  <a:lnTo>
                    <a:pt x="1045210" y="412115"/>
                  </a:lnTo>
                  <a:lnTo>
                    <a:pt x="1045210" y="413131"/>
                  </a:lnTo>
                  <a:lnTo>
                    <a:pt x="1048385" y="416306"/>
                  </a:lnTo>
                  <a:lnTo>
                    <a:pt x="1080262" y="416306"/>
                  </a:lnTo>
                  <a:lnTo>
                    <a:pt x="1104519" y="415417"/>
                  </a:lnTo>
                  <a:lnTo>
                    <a:pt x="1105027" y="415417"/>
                  </a:lnTo>
                  <a:lnTo>
                    <a:pt x="1116444" y="413131"/>
                  </a:lnTo>
                  <a:lnTo>
                    <a:pt x="1131697" y="410083"/>
                  </a:lnTo>
                  <a:lnTo>
                    <a:pt x="1156589" y="404749"/>
                  </a:lnTo>
                  <a:lnTo>
                    <a:pt x="1177671" y="399796"/>
                  </a:lnTo>
                  <a:lnTo>
                    <a:pt x="1208151" y="393750"/>
                  </a:lnTo>
                  <a:lnTo>
                    <a:pt x="1207719" y="393750"/>
                  </a:lnTo>
                  <a:lnTo>
                    <a:pt x="1225042" y="391668"/>
                  </a:lnTo>
                  <a:lnTo>
                    <a:pt x="1225550" y="391668"/>
                  </a:lnTo>
                  <a:lnTo>
                    <a:pt x="1226820" y="391287"/>
                  </a:lnTo>
                  <a:lnTo>
                    <a:pt x="1228217" y="390906"/>
                  </a:lnTo>
                  <a:lnTo>
                    <a:pt x="1229233" y="389763"/>
                  </a:lnTo>
                  <a:lnTo>
                    <a:pt x="1229233" y="38684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989" y="838665"/>
              <a:ext cx="178307" cy="1407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24753" y="852550"/>
              <a:ext cx="3246755" cy="802005"/>
            </a:xfrm>
            <a:custGeom>
              <a:avLst/>
              <a:gdLst/>
              <a:ahLst/>
              <a:cxnLst/>
              <a:rect l="l" t="t" r="r" b="b"/>
              <a:pathLst>
                <a:path w="3246754" h="802005">
                  <a:moveTo>
                    <a:pt x="60121" y="205041"/>
                  </a:moveTo>
                  <a:lnTo>
                    <a:pt x="58978" y="204558"/>
                  </a:lnTo>
                  <a:lnTo>
                    <a:pt x="58801" y="204558"/>
                  </a:lnTo>
                  <a:lnTo>
                    <a:pt x="60121" y="205041"/>
                  </a:lnTo>
                  <a:close/>
                </a:path>
                <a:path w="3246754" h="802005">
                  <a:moveTo>
                    <a:pt x="197929" y="257810"/>
                  </a:moveTo>
                  <a:lnTo>
                    <a:pt x="158242" y="237744"/>
                  </a:lnTo>
                  <a:lnTo>
                    <a:pt x="158115" y="237744"/>
                  </a:lnTo>
                  <a:lnTo>
                    <a:pt x="137922" y="231648"/>
                  </a:lnTo>
                  <a:lnTo>
                    <a:pt x="85471" y="214122"/>
                  </a:lnTo>
                  <a:lnTo>
                    <a:pt x="35306" y="194437"/>
                  </a:lnTo>
                  <a:lnTo>
                    <a:pt x="7874" y="180390"/>
                  </a:lnTo>
                  <a:lnTo>
                    <a:pt x="7874" y="179197"/>
                  </a:lnTo>
                  <a:lnTo>
                    <a:pt x="7874" y="167551"/>
                  </a:lnTo>
                  <a:lnTo>
                    <a:pt x="8013" y="167005"/>
                  </a:lnTo>
                  <a:lnTo>
                    <a:pt x="10109" y="159004"/>
                  </a:lnTo>
                  <a:lnTo>
                    <a:pt x="10185" y="158610"/>
                  </a:lnTo>
                  <a:lnTo>
                    <a:pt x="10287" y="158369"/>
                  </a:lnTo>
                  <a:lnTo>
                    <a:pt x="11303" y="156337"/>
                  </a:lnTo>
                  <a:lnTo>
                    <a:pt x="16764" y="144907"/>
                  </a:lnTo>
                  <a:lnTo>
                    <a:pt x="16891" y="144653"/>
                  </a:lnTo>
                  <a:lnTo>
                    <a:pt x="19062" y="140970"/>
                  </a:lnTo>
                  <a:lnTo>
                    <a:pt x="27635" y="126365"/>
                  </a:lnTo>
                  <a:lnTo>
                    <a:pt x="66294" y="81534"/>
                  </a:lnTo>
                  <a:lnTo>
                    <a:pt x="111633" y="41910"/>
                  </a:lnTo>
                  <a:lnTo>
                    <a:pt x="144716" y="16738"/>
                  </a:lnTo>
                  <a:lnTo>
                    <a:pt x="145656" y="16002"/>
                  </a:lnTo>
                  <a:lnTo>
                    <a:pt x="147828" y="14351"/>
                  </a:lnTo>
                  <a:lnTo>
                    <a:pt x="144716" y="16738"/>
                  </a:lnTo>
                  <a:lnTo>
                    <a:pt x="142621" y="20955"/>
                  </a:lnTo>
                  <a:lnTo>
                    <a:pt x="141986" y="22098"/>
                  </a:lnTo>
                  <a:lnTo>
                    <a:pt x="142494" y="23495"/>
                  </a:lnTo>
                  <a:lnTo>
                    <a:pt x="143637" y="24130"/>
                  </a:lnTo>
                  <a:lnTo>
                    <a:pt x="144780" y="24638"/>
                  </a:lnTo>
                  <a:lnTo>
                    <a:pt x="146177" y="24257"/>
                  </a:lnTo>
                  <a:lnTo>
                    <a:pt x="146812" y="23114"/>
                  </a:lnTo>
                  <a:lnTo>
                    <a:pt x="148691" y="19558"/>
                  </a:lnTo>
                  <a:lnTo>
                    <a:pt x="148920" y="19113"/>
                  </a:lnTo>
                  <a:lnTo>
                    <a:pt x="148488" y="19558"/>
                  </a:lnTo>
                  <a:lnTo>
                    <a:pt x="148920" y="19113"/>
                  </a:lnTo>
                  <a:lnTo>
                    <a:pt x="149263" y="18796"/>
                  </a:lnTo>
                  <a:lnTo>
                    <a:pt x="152514" y="15748"/>
                  </a:lnTo>
                  <a:lnTo>
                    <a:pt x="156210" y="12573"/>
                  </a:lnTo>
                  <a:lnTo>
                    <a:pt x="156718" y="12065"/>
                  </a:lnTo>
                  <a:lnTo>
                    <a:pt x="158953" y="8763"/>
                  </a:lnTo>
                  <a:lnTo>
                    <a:pt x="159016" y="8585"/>
                  </a:lnTo>
                  <a:lnTo>
                    <a:pt x="159385" y="8128"/>
                  </a:lnTo>
                  <a:lnTo>
                    <a:pt x="159080" y="8585"/>
                  </a:lnTo>
                  <a:lnTo>
                    <a:pt x="159562" y="8128"/>
                  </a:lnTo>
                  <a:lnTo>
                    <a:pt x="159893" y="7823"/>
                  </a:lnTo>
                  <a:lnTo>
                    <a:pt x="160096" y="7645"/>
                  </a:lnTo>
                  <a:lnTo>
                    <a:pt x="160743" y="7404"/>
                  </a:lnTo>
                  <a:lnTo>
                    <a:pt x="161925" y="6985"/>
                  </a:lnTo>
                  <a:lnTo>
                    <a:pt x="162941" y="5207"/>
                  </a:lnTo>
                  <a:lnTo>
                    <a:pt x="162687" y="3302"/>
                  </a:lnTo>
                  <a:lnTo>
                    <a:pt x="162623" y="3048"/>
                  </a:lnTo>
                  <a:lnTo>
                    <a:pt x="162306" y="1397"/>
                  </a:lnTo>
                  <a:lnTo>
                    <a:pt x="160655" y="0"/>
                  </a:lnTo>
                  <a:lnTo>
                    <a:pt x="160350" y="0"/>
                  </a:lnTo>
                  <a:lnTo>
                    <a:pt x="160350" y="7404"/>
                  </a:lnTo>
                  <a:lnTo>
                    <a:pt x="159600" y="7835"/>
                  </a:lnTo>
                  <a:lnTo>
                    <a:pt x="160324" y="7404"/>
                  </a:lnTo>
                  <a:lnTo>
                    <a:pt x="160350" y="0"/>
                  </a:lnTo>
                  <a:lnTo>
                    <a:pt x="155956" y="0"/>
                  </a:lnTo>
                  <a:lnTo>
                    <a:pt x="153543" y="635"/>
                  </a:lnTo>
                  <a:lnTo>
                    <a:pt x="152450" y="1397"/>
                  </a:lnTo>
                  <a:lnTo>
                    <a:pt x="152450" y="8585"/>
                  </a:lnTo>
                  <a:lnTo>
                    <a:pt x="152247" y="8763"/>
                  </a:lnTo>
                  <a:lnTo>
                    <a:pt x="152450" y="8585"/>
                  </a:lnTo>
                  <a:lnTo>
                    <a:pt x="152450" y="1397"/>
                  </a:lnTo>
                  <a:lnTo>
                    <a:pt x="143802" y="7404"/>
                  </a:lnTo>
                  <a:lnTo>
                    <a:pt x="143383" y="7620"/>
                  </a:lnTo>
                  <a:lnTo>
                    <a:pt x="142824" y="8128"/>
                  </a:lnTo>
                  <a:lnTo>
                    <a:pt x="106553" y="35814"/>
                  </a:lnTo>
                  <a:lnTo>
                    <a:pt x="60706" y="75946"/>
                  </a:lnTo>
                  <a:lnTo>
                    <a:pt x="38862" y="99568"/>
                  </a:lnTo>
                  <a:lnTo>
                    <a:pt x="38608" y="99822"/>
                  </a:lnTo>
                  <a:lnTo>
                    <a:pt x="9906" y="140970"/>
                  </a:lnTo>
                  <a:lnTo>
                    <a:pt x="0" y="182499"/>
                  </a:lnTo>
                  <a:lnTo>
                    <a:pt x="1905" y="185801"/>
                  </a:lnTo>
                  <a:lnTo>
                    <a:pt x="13843" y="193294"/>
                  </a:lnTo>
                  <a:lnTo>
                    <a:pt x="32258" y="201549"/>
                  </a:lnTo>
                  <a:lnTo>
                    <a:pt x="55626" y="211709"/>
                  </a:lnTo>
                  <a:lnTo>
                    <a:pt x="55880" y="211709"/>
                  </a:lnTo>
                  <a:lnTo>
                    <a:pt x="82931" y="221488"/>
                  </a:lnTo>
                  <a:lnTo>
                    <a:pt x="135509" y="239268"/>
                  </a:lnTo>
                  <a:lnTo>
                    <a:pt x="155702" y="245491"/>
                  </a:lnTo>
                  <a:lnTo>
                    <a:pt x="170053" y="250317"/>
                  </a:lnTo>
                  <a:lnTo>
                    <a:pt x="180213" y="254635"/>
                  </a:lnTo>
                  <a:lnTo>
                    <a:pt x="186397" y="257556"/>
                  </a:lnTo>
                  <a:lnTo>
                    <a:pt x="197612" y="257556"/>
                  </a:lnTo>
                  <a:lnTo>
                    <a:pt x="197929" y="257810"/>
                  </a:lnTo>
                  <a:close/>
                </a:path>
                <a:path w="3246754" h="802005">
                  <a:moveTo>
                    <a:pt x="201295" y="265684"/>
                  </a:moveTo>
                  <a:lnTo>
                    <a:pt x="195580" y="265684"/>
                  </a:lnTo>
                  <a:lnTo>
                    <a:pt x="194602" y="265684"/>
                  </a:lnTo>
                  <a:lnTo>
                    <a:pt x="195199" y="267843"/>
                  </a:lnTo>
                  <a:lnTo>
                    <a:pt x="195580" y="269113"/>
                  </a:lnTo>
                  <a:lnTo>
                    <a:pt x="196723" y="270002"/>
                  </a:lnTo>
                  <a:lnTo>
                    <a:pt x="199263" y="270002"/>
                  </a:lnTo>
                  <a:lnTo>
                    <a:pt x="200406" y="269113"/>
                  </a:lnTo>
                  <a:lnTo>
                    <a:pt x="200787" y="267843"/>
                  </a:lnTo>
                  <a:lnTo>
                    <a:pt x="201295" y="265938"/>
                  </a:lnTo>
                  <a:lnTo>
                    <a:pt x="201295" y="265684"/>
                  </a:lnTo>
                  <a:close/>
                </a:path>
                <a:path w="3246754" h="802005">
                  <a:moveTo>
                    <a:pt x="201422" y="262382"/>
                  </a:moveTo>
                  <a:lnTo>
                    <a:pt x="200748" y="260985"/>
                  </a:lnTo>
                  <a:lnTo>
                    <a:pt x="200266" y="259969"/>
                  </a:lnTo>
                  <a:lnTo>
                    <a:pt x="200025" y="259461"/>
                  </a:lnTo>
                  <a:lnTo>
                    <a:pt x="198894" y="258572"/>
                  </a:lnTo>
                  <a:lnTo>
                    <a:pt x="198132" y="257975"/>
                  </a:lnTo>
                  <a:lnTo>
                    <a:pt x="197929" y="257810"/>
                  </a:lnTo>
                  <a:lnTo>
                    <a:pt x="197954" y="257975"/>
                  </a:lnTo>
                  <a:lnTo>
                    <a:pt x="197827" y="257810"/>
                  </a:lnTo>
                  <a:lnTo>
                    <a:pt x="186944" y="257810"/>
                  </a:lnTo>
                  <a:lnTo>
                    <a:pt x="186677" y="257810"/>
                  </a:lnTo>
                  <a:lnTo>
                    <a:pt x="190182" y="260464"/>
                  </a:lnTo>
                  <a:lnTo>
                    <a:pt x="191770" y="262890"/>
                  </a:lnTo>
                  <a:lnTo>
                    <a:pt x="193040" y="264033"/>
                  </a:lnTo>
                  <a:lnTo>
                    <a:pt x="194348" y="264896"/>
                  </a:lnTo>
                  <a:lnTo>
                    <a:pt x="194970" y="264896"/>
                  </a:lnTo>
                  <a:lnTo>
                    <a:pt x="201320" y="264896"/>
                  </a:lnTo>
                  <a:lnTo>
                    <a:pt x="201371" y="263525"/>
                  </a:lnTo>
                  <a:lnTo>
                    <a:pt x="201422" y="262382"/>
                  </a:lnTo>
                  <a:close/>
                </a:path>
                <a:path w="3246754" h="802005">
                  <a:moveTo>
                    <a:pt x="3109468" y="720217"/>
                  </a:moveTo>
                  <a:lnTo>
                    <a:pt x="3108198" y="718820"/>
                  </a:lnTo>
                  <a:lnTo>
                    <a:pt x="3106547" y="718820"/>
                  </a:lnTo>
                  <a:lnTo>
                    <a:pt x="3096895" y="718312"/>
                  </a:lnTo>
                  <a:lnTo>
                    <a:pt x="3080258" y="717931"/>
                  </a:lnTo>
                  <a:lnTo>
                    <a:pt x="3079877" y="717931"/>
                  </a:lnTo>
                  <a:lnTo>
                    <a:pt x="3030093" y="722249"/>
                  </a:lnTo>
                  <a:lnTo>
                    <a:pt x="2961132" y="730885"/>
                  </a:lnTo>
                  <a:lnTo>
                    <a:pt x="2917190" y="738124"/>
                  </a:lnTo>
                  <a:lnTo>
                    <a:pt x="2867787" y="746760"/>
                  </a:lnTo>
                  <a:lnTo>
                    <a:pt x="2816606" y="757428"/>
                  </a:lnTo>
                  <a:lnTo>
                    <a:pt x="2766314" y="766445"/>
                  </a:lnTo>
                  <a:lnTo>
                    <a:pt x="2722245" y="776351"/>
                  </a:lnTo>
                  <a:lnTo>
                    <a:pt x="2684526" y="784352"/>
                  </a:lnTo>
                  <a:lnTo>
                    <a:pt x="2656281" y="791603"/>
                  </a:lnTo>
                  <a:lnTo>
                    <a:pt x="2655024" y="791819"/>
                  </a:lnTo>
                  <a:lnTo>
                    <a:pt x="2655379" y="791819"/>
                  </a:lnTo>
                  <a:lnTo>
                    <a:pt x="2633992" y="795401"/>
                  </a:lnTo>
                  <a:lnTo>
                    <a:pt x="2619260" y="795401"/>
                  </a:lnTo>
                  <a:lnTo>
                    <a:pt x="2617978" y="796798"/>
                  </a:lnTo>
                  <a:lnTo>
                    <a:pt x="2617978" y="800227"/>
                  </a:lnTo>
                  <a:lnTo>
                    <a:pt x="2619375" y="801624"/>
                  </a:lnTo>
                  <a:lnTo>
                    <a:pt x="2634996" y="801624"/>
                  </a:lnTo>
                  <a:lnTo>
                    <a:pt x="2656586" y="798068"/>
                  </a:lnTo>
                  <a:lnTo>
                    <a:pt x="2656840" y="797941"/>
                  </a:lnTo>
                  <a:lnTo>
                    <a:pt x="2686050" y="790956"/>
                  </a:lnTo>
                  <a:lnTo>
                    <a:pt x="2723769" y="783209"/>
                  </a:lnTo>
                  <a:lnTo>
                    <a:pt x="2767800" y="773544"/>
                  </a:lnTo>
                  <a:lnTo>
                    <a:pt x="2818003" y="764667"/>
                  </a:lnTo>
                  <a:lnTo>
                    <a:pt x="2869184" y="754380"/>
                  </a:lnTo>
                  <a:lnTo>
                    <a:pt x="2962402" y="738632"/>
                  </a:lnTo>
                  <a:lnTo>
                    <a:pt x="3030855" y="730123"/>
                  </a:lnTo>
                  <a:lnTo>
                    <a:pt x="3079013" y="725805"/>
                  </a:lnTo>
                  <a:lnTo>
                    <a:pt x="3074746" y="725805"/>
                  </a:lnTo>
                  <a:lnTo>
                    <a:pt x="3096768" y="725297"/>
                  </a:lnTo>
                  <a:lnTo>
                    <a:pt x="3106547" y="724916"/>
                  </a:lnTo>
                  <a:lnTo>
                    <a:pt x="3108071" y="724916"/>
                  </a:lnTo>
                  <a:lnTo>
                    <a:pt x="3109468" y="723392"/>
                  </a:lnTo>
                  <a:lnTo>
                    <a:pt x="3109468" y="720217"/>
                  </a:lnTo>
                  <a:close/>
                </a:path>
                <a:path w="3246754" h="802005">
                  <a:moveTo>
                    <a:pt x="3246374" y="582041"/>
                  </a:moveTo>
                  <a:lnTo>
                    <a:pt x="3246005" y="581494"/>
                  </a:lnTo>
                  <a:lnTo>
                    <a:pt x="3245929" y="580898"/>
                  </a:lnTo>
                  <a:lnTo>
                    <a:pt x="3245866" y="580466"/>
                  </a:lnTo>
                  <a:lnTo>
                    <a:pt x="3245561" y="580136"/>
                  </a:lnTo>
                  <a:lnTo>
                    <a:pt x="3245104" y="579755"/>
                  </a:lnTo>
                  <a:lnTo>
                    <a:pt x="3244507" y="579247"/>
                  </a:lnTo>
                  <a:lnTo>
                    <a:pt x="3244011" y="579247"/>
                  </a:lnTo>
                  <a:lnTo>
                    <a:pt x="3242056" y="579247"/>
                  </a:lnTo>
                  <a:lnTo>
                    <a:pt x="3240595" y="579247"/>
                  </a:lnTo>
                  <a:lnTo>
                    <a:pt x="3229610" y="580136"/>
                  </a:lnTo>
                  <a:lnTo>
                    <a:pt x="3229318" y="580466"/>
                  </a:lnTo>
                  <a:lnTo>
                    <a:pt x="3224542" y="580898"/>
                  </a:lnTo>
                  <a:lnTo>
                    <a:pt x="3224822" y="580898"/>
                  </a:lnTo>
                  <a:lnTo>
                    <a:pt x="3206165" y="583692"/>
                  </a:lnTo>
                  <a:lnTo>
                    <a:pt x="3205937" y="583692"/>
                  </a:lnTo>
                  <a:lnTo>
                    <a:pt x="3019552" y="604139"/>
                  </a:lnTo>
                  <a:lnTo>
                    <a:pt x="2862961" y="622554"/>
                  </a:lnTo>
                  <a:lnTo>
                    <a:pt x="2862834" y="622554"/>
                  </a:lnTo>
                  <a:lnTo>
                    <a:pt x="2781935" y="633857"/>
                  </a:lnTo>
                  <a:lnTo>
                    <a:pt x="2781808" y="633857"/>
                  </a:lnTo>
                  <a:lnTo>
                    <a:pt x="2703703" y="646557"/>
                  </a:lnTo>
                  <a:lnTo>
                    <a:pt x="2573782" y="669417"/>
                  </a:lnTo>
                  <a:lnTo>
                    <a:pt x="2522220" y="679323"/>
                  </a:lnTo>
                  <a:lnTo>
                    <a:pt x="2480056" y="688467"/>
                  </a:lnTo>
                  <a:lnTo>
                    <a:pt x="2443734" y="695706"/>
                  </a:lnTo>
                  <a:lnTo>
                    <a:pt x="2414270" y="702437"/>
                  </a:lnTo>
                  <a:lnTo>
                    <a:pt x="2391410" y="708660"/>
                  </a:lnTo>
                  <a:lnTo>
                    <a:pt x="2391283" y="708660"/>
                  </a:lnTo>
                  <a:lnTo>
                    <a:pt x="2374747" y="713867"/>
                  </a:lnTo>
                  <a:lnTo>
                    <a:pt x="2374900" y="713867"/>
                  </a:lnTo>
                  <a:lnTo>
                    <a:pt x="2364676" y="717956"/>
                  </a:lnTo>
                  <a:lnTo>
                    <a:pt x="2360041" y="718185"/>
                  </a:lnTo>
                  <a:lnTo>
                    <a:pt x="2358898" y="718185"/>
                  </a:lnTo>
                  <a:lnTo>
                    <a:pt x="2358009" y="718820"/>
                  </a:lnTo>
                  <a:lnTo>
                    <a:pt x="2357501" y="719709"/>
                  </a:lnTo>
                  <a:lnTo>
                    <a:pt x="2356993" y="720725"/>
                  </a:lnTo>
                  <a:lnTo>
                    <a:pt x="2357120" y="721868"/>
                  </a:lnTo>
                  <a:lnTo>
                    <a:pt x="2358390" y="723646"/>
                  </a:lnTo>
                  <a:lnTo>
                    <a:pt x="2359355" y="724141"/>
                  </a:lnTo>
                  <a:lnTo>
                    <a:pt x="2364232" y="723646"/>
                  </a:lnTo>
                  <a:lnTo>
                    <a:pt x="2365121" y="723646"/>
                  </a:lnTo>
                  <a:lnTo>
                    <a:pt x="2366264" y="723265"/>
                  </a:lnTo>
                  <a:lnTo>
                    <a:pt x="2376538" y="719162"/>
                  </a:lnTo>
                  <a:lnTo>
                    <a:pt x="2380475" y="717956"/>
                  </a:lnTo>
                  <a:lnTo>
                    <a:pt x="2393873" y="713867"/>
                  </a:lnTo>
                  <a:lnTo>
                    <a:pt x="2415667" y="708025"/>
                  </a:lnTo>
                  <a:lnTo>
                    <a:pt x="2445004" y="701802"/>
                  </a:lnTo>
                  <a:lnTo>
                    <a:pt x="2481326" y="694690"/>
                  </a:lnTo>
                  <a:lnTo>
                    <a:pt x="2523490" y="685800"/>
                  </a:lnTo>
                  <a:lnTo>
                    <a:pt x="2574925" y="676275"/>
                  </a:lnTo>
                  <a:lnTo>
                    <a:pt x="2704973" y="653796"/>
                  </a:lnTo>
                  <a:lnTo>
                    <a:pt x="2783078" y="641350"/>
                  </a:lnTo>
                  <a:lnTo>
                    <a:pt x="2863977" y="630301"/>
                  </a:lnTo>
                  <a:lnTo>
                    <a:pt x="3020441" y="612013"/>
                  </a:lnTo>
                  <a:lnTo>
                    <a:pt x="3139313" y="599440"/>
                  </a:lnTo>
                  <a:lnTo>
                    <a:pt x="3208020" y="591439"/>
                  </a:lnTo>
                  <a:lnTo>
                    <a:pt x="3226689" y="588568"/>
                  </a:lnTo>
                  <a:lnTo>
                    <a:pt x="3226308" y="588568"/>
                  </a:lnTo>
                  <a:lnTo>
                    <a:pt x="3237865" y="587375"/>
                  </a:lnTo>
                  <a:lnTo>
                    <a:pt x="3238119" y="587375"/>
                  </a:lnTo>
                  <a:lnTo>
                    <a:pt x="3242297" y="586613"/>
                  </a:lnTo>
                  <a:lnTo>
                    <a:pt x="3243580" y="586613"/>
                  </a:lnTo>
                  <a:lnTo>
                    <a:pt x="3244418" y="586232"/>
                  </a:lnTo>
                  <a:lnTo>
                    <a:pt x="3244850" y="586232"/>
                  </a:lnTo>
                  <a:lnTo>
                    <a:pt x="3245015" y="586232"/>
                  </a:lnTo>
                  <a:lnTo>
                    <a:pt x="3246374" y="584327"/>
                  </a:lnTo>
                  <a:lnTo>
                    <a:pt x="3246285" y="583692"/>
                  </a:lnTo>
                  <a:lnTo>
                    <a:pt x="3246374" y="5820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0028" y="1483105"/>
              <a:ext cx="2164599" cy="1558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81516" y="1609978"/>
              <a:ext cx="446405" cy="111760"/>
            </a:xfrm>
            <a:custGeom>
              <a:avLst/>
              <a:gdLst/>
              <a:ahLst/>
              <a:cxnLst/>
              <a:rect l="l" t="t" r="r" b="b"/>
              <a:pathLst>
                <a:path w="446404" h="111760">
                  <a:moveTo>
                    <a:pt x="367919" y="49149"/>
                  </a:moveTo>
                  <a:lnTo>
                    <a:pt x="366903" y="48006"/>
                  </a:lnTo>
                  <a:lnTo>
                    <a:pt x="363093" y="48006"/>
                  </a:lnTo>
                  <a:lnTo>
                    <a:pt x="359791" y="49149"/>
                  </a:lnTo>
                  <a:lnTo>
                    <a:pt x="358648" y="49657"/>
                  </a:lnTo>
                  <a:lnTo>
                    <a:pt x="358013" y="51054"/>
                  </a:lnTo>
                  <a:lnTo>
                    <a:pt x="358775" y="53594"/>
                  </a:lnTo>
                  <a:lnTo>
                    <a:pt x="360172" y="54229"/>
                  </a:lnTo>
                  <a:lnTo>
                    <a:pt x="361442" y="53848"/>
                  </a:lnTo>
                  <a:lnTo>
                    <a:pt x="364210" y="52959"/>
                  </a:lnTo>
                  <a:lnTo>
                    <a:pt x="366776" y="52959"/>
                  </a:lnTo>
                  <a:lnTo>
                    <a:pt x="367919" y="51816"/>
                  </a:lnTo>
                  <a:lnTo>
                    <a:pt x="367919" y="49149"/>
                  </a:lnTo>
                  <a:close/>
                </a:path>
                <a:path w="446404" h="111760">
                  <a:moveTo>
                    <a:pt x="419989" y="889"/>
                  </a:moveTo>
                  <a:lnTo>
                    <a:pt x="419608" y="1016"/>
                  </a:lnTo>
                  <a:lnTo>
                    <a:pt x="418973" y="1397"/>
                  </a:lnTo>
                  <a:lnTo>
                    <a:pt x="418757" y="1651"/>
                  </a:lnTo>
                  <a:lnTo>
                    <a:pt x="419150" y="1397"/>
                  </a:lnTo>
                  <a:lnTo>
                    <a:pt x="419989" y="889"/>
                  </a:lnTo>
                  <a:close/>
                </a:path>
                <a:path w="446404" h="111760">
                  <a:moveTo>
                    <a:pt x="445985" y="889"/>
                  </a:moveTo>
                  <a:lnTo>
                    <a:pt x="437261" y="254"/>
                  </a:lnTo>
                  <a:lnTo>
                    <a:pt x="431038" y="0"/>
                  </a:lnTo>
                  <a:lnTo>
                    <a:pt x="423748" y="0"/>
                  </a:lnTo>
                  <a:lnTo>
                    <a:pt x="423748" y="6223"/>
                  </a:lnTo>
                  <a:lnTo>
                    <a:pt x="423341" y="6477"/>
                  </a:lnTo>
                  <a:lnTo>
                    <a:pt x="423646" y="6223"/>
                  </a:lnTo>
                  <a:lnTo>
                    <a:pt x="423748" y="0"/>
                  </a:lnTo>
                  <a:lnTo>
                    <a:pt x="421970" y="0"/>
                  </a:lnTo>
                  <a:lnTo>
                    <a:pt x="419989" y="889"/>
                  </a:lnTo>
                  <a:lnTo>
                    <a:pt x="419214" y="1397"/>
                  </a:lnTo>
                  <a:lnTo>
                    <a:pt x="418757" y="1651"/>
                  </a:lnTo>
                  <a:lnTo>
                    <a:pt x="418223" y="2286"/>
                  </a:lnTo>
                  <a:lnTo>
                    <a:pt x="415798" y="2286"/>
                  </a:lnTo>
                  <a:lnTo>
                    <a:pt x="410083" y="3429"/>
                  </a:lnTo>
                  <a:lnTo>
                    <a:pt x="398272" y="5207"/>
                  </a:lnTo>
                  <a:lnTo>
                    <a:pt x="398018" y="5207"/>
                  </a:lnTo>
                  <a:lnTo>
                    <a:pt x="318770" y="25781"/>
                  </a:lnTo>
                  <a:lnTo>
                    <a:pt x="279781" y="37719"/>
                  </a:lnTo>
                  <a:lnTo>
                    <a:pt x="194564" y="60325"/>
                  </a:lnTo>
                  <a:lnTo>
                    <a:pt x="151765" y="70739"/>
                  </a:lnTo>
                  <a:lnTo>
                    <a:pt x="111506" y="79756"/>
                  </a:lnTo>
                  <a:lnTo>
                    <a:pt x="76327" y="86995"/>
                  </a:lnTo>
                  <a:lnTo>
                    <a:pt x="47498" y="93472"/>
                  </a:lnTo>
                  <a:lnTo>
                    <a:pt x="25527" y="98171"/>
                  </a:lnTo>
                  <a:lnTo>
                    <a:pt x="10668" y="101727"/>
                  </a:lnTo>
                  <a:lnTo>
                    <a:pt x="10414" y="101854"/>
                  </a:lnTo>
                  <a:lnTo>
                    <a:pt x="4152" y="103835"/>
                  </a:lnTo>
                  <a:lnTo>
                    <a:pt x="3416" y="103835"/>
                  </a:lnTo>
                  <a:lnTo>
                    <a:pt x="2603" y="104305"/>
                  </a:lnTo>
                  <a:lnTo>
                    <a:pt x="2324" y="104394"/>
                  </a:lnTo>
                  <a:lnTo>
                    <a:pt x="1079" y="104902"/>
                  </a:lnTo>
                  <a:lnTo>
                    <a:pt x="1193" y="105029"/>
                  </a:lnTo>
                  <a:lnTo>
                    <a:pt x="889" y="105410"/>
                  </a:lnTo>
                  <a:lnTo>
                    <a:pt x="508" y="105664"/>
                  </a:lnTo>
                  <a:lnTo>
                    <a:pt x="419" y="106006"/>
                  </a:lnTo>
                  <a:lnTo>
                    <a:pt x="381" y="106299"/>
                  </a:lnTo>
                  <a:lnTo>
                    <a:pt x="0" y="107569"/>
                  </a:lnTo>
                  <a:lnTo>
                    <a:pt x="444" y="108559"/>
                  </a:lnTo>
                  <a:lnTo>
                    <a:pt x="457" y="109220"/>
                  </a:lnTo>
                  <a:lnTo>
                    <a:pt x="1181" y="110363"/>
                  </a:lnTo>
                  <a:lnTo>
                    <a:pt x="914" y="110363"/>
                  </a:lnTo>
                  <a:lnTo>
                    <a:pt x="698" y="110363"/>
                  </a:lnTo>
                  <a:lnTo>
                    <a:pt x="1524" y="110756"/>
                  </a:lnTo>
                  <a:lnTo>
                    <a:pt x="2336" y="111125"/>
                  </a:lnTo>
                  <a:lnTo>
                    <a:pt x="3429" y="111633"/>
                  </a:lnTo>
                  <a:lnTo>
                    <a:pt x="3683" y="111633"/>
                  </a:lnTo>
                  <a:lnTo>
                    <a:pt x="4178" y="111518"/>
                  </a:lnTo>
                  <a:lnTo>
                    <a:pt x="5715" y="111125"/>
                  </a:lnTo>
                  <a:lnTo>
                    <a:pt x="4749" y="111125"/>
                  </a:lnTo>
                  <a:lnTo>
                    <a:pt x="4572" y="111125"/>
                  </a:lnTo>
                  <a:lnTo>
                    <a:pt x="4191" y="111125"/>
                  </a:lnTo>
                  <a:lnTo>
                    <a:pt x="3035" y="111125"/>
                  </a:lnTo>
                  <a:lnTo>
                    <a:pt x="2413" y="111125"/>
                  </a:lnTo>
                  <a:lnTo>
                    <a:pt x="2882" y="111074"/>
                  </a:lnTo>
                  <a:lnTo>
                    <a:pt x="4699" y="110871"/>
                  </a:lnTo>
                  <a:lnTo>
                    <a:pt x="5842" y="110744"/>
                  </a:lnTo>
                  <a:lnTo>
                    <a:pt x="6032" y="110731"/>
                  </a:lnTo>
                  <a:lnTo>
                    <a:pt x="9271" y="110363"/>
                  </a:lnTo>
                  <a:lnTo>
                    <a:pt x="7366" y="110363"/>
                  </a:lnTo>
                  <a:lnTo>
                    <a:pt x="8636" y="110109"/>
                  </a:lnTo>
                  <a:lnTo>
                    <a:pt x="8826" y="109855"/>
                  </a:lnTo>
                  <a:lnTo>
                    <a:pt x="8928" y="109728"/>
                  </a:lnTo>
                  <a:lnTo>
                    <a:pt x="11899" y="108699"/>
                  </a:lnTo>
                  <a:lnTo>
                    <a:pt x="12458" y="108559"/>
                  </a:lnTo>
                  <a:lnTo>
                    <a:pt x="27051" y="104902"/>
                  </a:lnTo>
                  <a:lnTo>
                    <a:pt x="48895" y="100330"/>
                  </a:lnTo>
                  <a:lnTo>
                    <a:pt x="49022" y="100330"/>
                  </a:lnTo>
                  <a:lnTo>
                    <a:pt x="77724" y="93853"/>
                  </a:lnTo>
                  <a:lnTo>
                    <a:pt x="153416" y="77597"/>
                  </a:lnTo>
                  <a:lnTo>
                    <a:pt x="196342" y="67183"/>
                  </a:lnTo>
                  <a:lnTo>
                    <a:pt x="239141" y="56007"/>
                  </a:lnTo>
                  <a:lnTo>
                    <a:pt x="281686" y="44450"/>
                  </a:lnTo>
                  <a:lnTo>
                    <a:pt x="320675" y="32512"/>
                  </a:lnTo>
                  <a:lnTo>
                    <a:pt x="353695" y="23876"/>
                  </a:lnTo>
                  <a:lnTo>
                    <a:pt x="380619" y="17145"/>
                  </a:lnTo>
                  <a:lnTo>
                    <a:pt x="399161" y="12242"/>
                  </a:lnTo>
                  <a:lnTo>
                    <a:pt x="416445" y="9398"/>
                  </a:lnTo>
                  <a:lnTo>
                    <a:pt x="420116" y="9398"/>
                  </a:lnTo>
                  <a:lnTo>
                    <a:pt x="421754" y="8255"/>
                  </a:lnTo>
                  <a:lnTo>
                    <a:pt x="421995" y="8089"/>
                  </a:lnTo>
                  <a:lnTo>
                    <a:pt x="422236" y="8089"/>
                  </a:lnTo>
                  <a:lnTo>
                    <a:pt x="423506" y="7366"/>
                  </a:lnTo>
                  <a:lnTo>
                    <a:pt x="426593" y="7366"/>
                  </a:lnTo>
                  <a:lnTo>
                    <a:pt x="431038" y="7239"/>
                  </a:lnTo>
                  <a:lnTo>
                    <a:pt x="440829" y="6832"/>
                  </a:lnTo>
                  <a:lnTo>
                    <a:pt x="439280" y="6832"/>
                  </a:lnTo>
                  <a:lnTo>
                    <a:pt x="444246" y="6477"/>
                  </a:lnTo>
                  <a:lnTo>
                    <a:pt x="444474" y="6223"/>
                  </a:lnTo>
                  <a:lnTo>
                    <a:pt x="445389" y="5207"/>
                  </a:lnTo>
                  <a:lnTo>
                    <a:pt x="445389" y="4953"/>
                  </a:lnTo>
                  <a:lnTo>
                    <a:pt x="445389" y="2286"/>
                  </a:lnTo>
                  <a:lnTo>
                    <a:pt x="445617" y="2286"/>
                  </a:lnTo>
                  <a:lnTo>
                    <a:pt x="444474" y="1016"/>
                  </a:lnTo>
                  <a:lnTo>
                    <a:pt x="444360" y="889"/>
                  </a:lnTo>
                  <a:lnTo>
                    <a:pt x="445985" y="8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0807" y="1484376"/>
              <a:ext cx="558520" cy="57264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98546" y="1462405"/>
            <a:ext cx="182431" cy="1840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  <a:r>
              <a:rPr spc="-55" dirty="0"/>
              <a:t> </a:t>
            </a:r>
            <a:r>
              <a:rPr spc="-20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6062"/>
            <a:ext cx="5018405" cy="41135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274320" indent="-228600">
              <a:lnSpc>
                <a:spcPct val="80000"/>
              </a:lnSpc>
              <a:spcBef>
                <a:spcPts val="72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Threads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block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reside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the </a:t>
            </a:r>
            <a:r>
              <a:rPr sz="2600" dirty="0">
                <a:latin typeface="Calibri"/>
                <a:cs typeface="Calibri"/>
              </a:rPr>
              <a:t>same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core,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1024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threads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block</a:t>
            </a:r>
            <a:endParaRPr sz="2600">
              <a:latin typeface="Calibri"/>
              <a:cs typeface="Calibri"/>
            </a:endParaRPr>
          </a:p>
          <a:p>
            <a:pPr marL="241300" marR="418465" indent="-228600">
              <a:lnSpc>
                <a:spcPct val="8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Thread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blocks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organized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into </a:t>
            </a:r>
            <a:r>
              <a:rPr sz="2600" dirty="0">
                <a:latin typeface="Calibri"/>
                <a:cs typeface="Calibri"/>
              </a:rPr>
              <a:t>1D,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2D,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3D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grids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620"/>
              </a:lnSpc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Also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cooperative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thread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array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65"/>
              </a:lnSpc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Grid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dimension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gridDim</a:t>
            </a:r>
            <a:endParaRPr sz="2000">
              <a:latin typeface="Courier New"/>
              <a:cs typeface="Courier New"/>
            </a:endParaRPr>
          </a:p>
          <a:p>
            <a:pPr marL="698500">
              <a:lnSpc>
                <a:spcPts val="2375"/>
              </a:lnSpc>
            </a:pPr>
            <a:r>
              <a:rPr sz="2200" spc="-10" dirty="0">
                <a:latin typeface="Calibri"/>
                <a:cs typeface="Calibri"/>
              </a:rPr>
              <a:t>variable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81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Identify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block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grid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the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805"/>
              </a:lnSpc>
            </a:pPr>
            <a:r>
              <a:rPr sz="2400" dirty="0">
                <a:latin typeface="Courier New"/>
                <a:cs typeface="Courier New"/>
              </a:rPr>
              <a:t>blockIdx</a:t>
            </a:r>
            <a:r>
              <a:rPr sz="2400" spc="-894" dirty="0">
                <a:latin typeface="Courier New"/>
                <a:cs typeface="Courier New"/>
              </a:rPr>
              <a:t> </a:t>
            </a:r>
            <a:r>
              <a:rPr sz="2600" spc="-10" dirty="0">
                <a:latin typeface="Calibri"/>
                <a:cs typeface="Calibri"/>
              </a:rPr>
              <a:t>variable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75"/>
              </a:lnSpc>
              <a:buFont typeface="Arial MT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Block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dimension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by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375"/>
              </a:lnSpc>
            </a:pPr>
            <a:r>
              <a:rPr sz="2000" spc="-10" dirty="0">
                <a:latin typeface="Courier New"/>
                <a:cs typeface="Courier New"/>
              </a:rPr>
              <a:t>blockDim</a:t>
            </a:r>
            <a:r>
              <a:rPr sz="2000" spc="-65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variable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5792" y="1354074"/>
            <a:ext cx="1787906" cy="5753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67832" y="97535"/>
            <a:ext cx="5057140" cy="5763260"/>
            <a:chOff x="5767832" y="97535"/>
            <a:chExt cx="5057140" cy="57632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425" y="939438"/>
              <a:ext cx="3825432" cy="49208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4537" y="1422780"/>
              <a:ext cx="913891" cy="4030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77532" y="1532635"/>
              <a:ext cx="16510" cy="37465"/>
            </a:xfrm>
            <a:custGeom>
              <a:avLst/>
              <a:gdLst/>
              <a:ahLst/>
              <a:cxnLst/>
              <a:rect l="l" t="t" r="r" b="b"/>
              <a:pathLst>
                <a:path w="16509" h="37465">
                  <a:moveTo>
                    <a:pt x="10287" y="0"/>
                  </a:moveTo>
                  <a:lnTo>
                    <a:pt x="8000" y="762"/>
                  </a:lnTo>
                  <a:lnTo>
                    <a:pt x="3937" y="7874"/>
                  </a:lnTo>
                  <a:lnTo>
                    <a:pt x="3810" y="8254"/>
                  </a:lnTo>
                  <a:lnTo>
                    <a:pt x="1524" y="13715"/>
                  </a:lnTo>
                  <a:lnTo>
                    <a:pt x="1397" y="13969"/>
                  </a:lnTo>
                  <a:lnTo>
                    <a:pt x="126" y="17906"/>
                  </a:lnTo>
                  <a:lnTo>
                    <a:pt x="0" y="30479"/>
                  </a:lnTo>
                  <a:lnTo>
                    <a:pt x="1524" y="33527"/>
                  </a:lnTo>
                  <a:lnTo>
                    <a:pt x="4318" y="35813"/>
                  </a:lnTo>
                  <a:lnTo>
                    <a:pt x="6350" y="36575"/>
                  </a:lnTo>
                  <a:lnTo>
                    <a:pt x="14128" y="37211"/>
                  </a:lnTo>
                  <a:lnTo>
                    <a:pt x="15000" y="36575"/>
                  </a:lnTo>
                  <a:lnTo>
                    <a:pt x="15621" y="36067"/>
                  </a:lnTo>
                  <a:lnTo>
                    <a:pt x="15875" y="34543"/>
                  </a:lnTo>
                  <a:lnTo>
                    <a:pt x="16256" y="32892"/>
                  </a:lnTo>
                  <a:lnTo>
                    <a:pt x="15240" y="31368"/>
                  </a:lnTo>
                  <a:lnTo>
                    <a:pt x="13716" y="30861"/>
                  </a:lnTo>
                  <a:lnTo>
                    <a:pt x="12338" y="30479"/>
                  </a:lnTo>
                  <a:lnTo>
                    <a:pt x="8382" y="30479"/>
                  </a:lnTo>
                  <a:lnTo>
                    <a:pt x="7366" y="27686"/>
                  </a:lnTo>
                  <a:lnTo>
                    <a:pt x="8382" y="27686"/>
                  </a:lnTo>
                  <a:lnTo>
                    <a:pt x="8382" y="19176"/>
                  </a:lnTo>
                  <a:lnTo>
                    <a:pt x="8742" y="17906"/>
                  </a:lnTo>
                  <a:lnTo>
                    <a:pt x="9029" y="16637"/>
                  </a:lnTo>
                  <a:lnTo>
                    <a:pt x="9144" y="16128"/>
                  </a:lnTo>
                  <a:lnTo>
                    <a:pt x="10009" y="13969"/>
                  </a:lnTo>
                  <a:lnTo>
                    <a:pt x="11049" y="11175"/>
                  </a:lnTo>
                  <a:lnTo>
                    <a:pt x="12611" y="8254"/>
                  </a:lnTo>
                  <a:lnTo>
                    <a:pt x="14604" y="4317"/>
                  </a:lnTo>
                  <a:lnTo>
                    <a:pt x="13970" y="2031"/>
                  </a:lnTo>
                  <a:lnTo>
                    <a:pt x="12065" y="1015"/>
                  </a:lnTo>
                  <a:lnTo>
                    <a:pt x="10287" y="0"/>
                  </a:lnTo>
                  <a:close/>
                </a:path>
                <a:path w="16509" h="37465">
                  <a:moveTo>
                    <a:pt x="8010" y="29385"/>
                  </a:moveTo>
                  <a:lnTo>
                    <a:pt x="8074" y="29633"/>
                  </a:lnTo>
                  <a:lnTo>
                    <a:pt x="8382" y="30479"/>
                  </a:lnTo>
                  <a:lnTo>
                    <a:pt x="8382" y="29633"/>
                  </a:lnTo>
                  <a:lnTo>
                    <a:pt x="8010" y="29385"/>
                  </a:lnTo>
                  <a:close/>
                </a:path>
                <a:path w="16509" h="37465">
                  <a:moveTo>
                    <a:pt x="8382" y="29633"/>
                  </a:moveTo>
                  <a:lnTo>
                    <a:pt x="8382" y="30479"/>
                  </a:lnTo>
                  <a:lnTo>
                    <a:pt x="9651" y="30479"/>
                  </a:lnTo>
                  <a:lnTo>
                    <a:pt x="8382" y="29633"/>
                  </a:lnTo>
                  <a:close/>
                </a:path>
                <a:path w="16509" h="37465">
                  <a:moveTo>
                    <a:pt x="8382" y="28927"/>
                  </a:moveTo>
                  <a:lnTo>
                    <a:pt x="8382" y="29385"/>
                  </a:lnTo>
                  <a:lnTo>
                    <a:pt x="9277" y="29633"/>
                  </a:lnTo>
                  <a:lnTo>
                    <a:pt x="8382" y="29633"/>
                  </a:lnTo>
                  <a:lnTo>
                    <a:pt x="9651" y="30479"/>
                  </a:lnTo>
                  <a:lnTo>
                    <a:pt x="8959" y="29633"/>
                  </a:lnTo>
                  <a:lnTo>
                    <a:pt x="9277" y="29633"/>
                  </a:lnTo>
                  <a:lnTo>
                    <a:pt x="8382" y="29385"/>
                  </a:lnTo>
                  <a:lnTo>
                    <a:pt x="8756" y="29385"/>
                  </a:lnTo>
                  <a:lnTo>
                    <a:pt x="8382" y="28927"/>
                  </a:lnTo>
                  <a:close/>
                </a:path>
                <a:path w="16509" h="37465">
                  <a:moveTo>
                    <a:pt x="9277" y="29633"/>
                  </a:moveTo>
                  <a:lnTo>
                    <a:pt x="8959" y="29633"/>
                  </a:lnTo>
                  <a:lnTo>
                    <a:pt x="9651" y="30479"/>
                  </a:lnTo>
                  <a:lnTo>
                    <a:pt x="12338" y="30479"/>
                  </a:lnTo>
                  <a:lnTo>
                    <a:pt x="9277" y="29633"/>
                  </a:lnTo>
                  <a:close/>
                </a:path>
                <a:path w="16509" h="37465">
                  <a:moveTo>
                    <a:pt x="7366" y="27686"/>
                  </a:moveTo>
                  <a:lnTo>
                    <a:pt x="7817" y="28927"/>
                  </a:lnTo>
                  <a:lnTo>
                    <a:pt x="8010" y="29385"/>
                  </a:lnTo>
                  <a:lnTo>
                    <a:pt x="8382" y="29633"/>
                  </a:lnTo>
                  <a:lnTo>
                    <a:pt x="8382" y="28927"/>
                  </a:lnTo>
                  <a:lnTo>
                    <a:pt x="7366" y="27686"/>
                  </a:lnTo>
                  <a:close/>
                </a:path>
                <a:path w="16509" h="37465">
                  <a:moveTo>
                    <a:pt x="8382" y="27686"/>
                  </a:moveTo>
                  <a:lnTo>
                    <a:pt x="7366" y="27686"/>
                  </a:lnTo>
                  <a:lnTo>
                    <a:pt x="8382" y="28927"/>
                  </a:lnTo>
                  <a:lnTo>
                    <a:pt x="8382" y="27686"/>
                  </a:lnTo>
                  <a:close/>
                </a:path>
                <a:path w="16509" h="37465">
                  <a:moveTo>
                    <a:pt x="8382" y="19503"/>
                  </a:moveTo>
                  <a:lnTo>
                    <a:pt x="8254" y="20065"/>
                  </a:lnTo>
                  <a:lnTo>
                    <a:pt x="8382" y="20065"/>
                  </a:lnTo>
                  <a:lnTo>
                    <a:pt x="8382" y="1950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2076" y="1775078"/>
              <a:ext cx="150114" cy="231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2785" y="97535"/>
              <a:ext cx="1034278" cy="9897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7832" y="685799"/>
              <a:ext cx="220217" cy="4281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90690" y="646937"/>
              <a:ext cx="1914525" cy="2616835"/>
            </a:xfrm>
            <a:custGeom>
              <a:avLst/>
              <a:gdLst/>
              <a:ahLst/>
              <a:cxnLst/>
              <a:rect l="l" t="t" r="r" b="b"/>
              <a:pathLst>
                <a:path w="1914525" h="2616835">
                  <a:moveTo>
                    <a:pt x="146558" y="252603"/>
                  </a:moveTo>
                  <a:lnTo>
                    <a:pt x="143725" y="210439"/>
                  </a:lnTo>
                  <a:lnTo>
                    <a:pt x="143637" y="208534"/>
                  </a:lnTo>
                  <a:lnTo>
                    <a:pt x="134874" y="164592"/>
                  </a:lnTo>
                  <a:lnTo>
                    <a:pt x="121285" y="121031"/>
                  </a:lnTo>
                  <a:lnTo>
                    <a:pt x="121158" y="120523"/>
                  </a:lnTo>
                  <a:lnTo>
                    <a:pt x="101981" y="79883"/>
                  </a:lnTo>
                  <a:lnTo>
                    <a:pt x="81534" y="44323"/>
                  </a:lnTo>
                  <a:lnTo>
                    <a:pt x="58928" y="17526"/>
                  </a:lnTo>
                  <a:lnTo>
                    <a:pt x="47701" y="8128"/>
                  </a:lnTo>
                  <a:lnTo>
                    <a:pt x="46647" y="7239"/>
                  </a:lnTo>
                  <a:lnTo>
                    <a:pt x="45580" y="6350"/>
                  </a:lnTo>
                  <a:lnTo>
                    <a:pt x="40132" y="1778"/>
                  </a:lnTo>
                  <a:lnTo>
                    <a:pt x="38100" y="889"/>
                  </a:lnTo>
                  <a:lnTo>
                    <a:pt x="24003" y="0"/>
                  </a:lnTo>
                  <a:lnTo>
                    <a:pt x="13716" y="254"/>
                  </a:lnTo>
                  <a:lnTo>
                    <a:pt x="0" y="12319"/>
                  </a:lnTo>
                  <a:lnTo>
                    <a:pt x="381" y="13970"/>
                  </a:lnTo>
                  <a:lnTo>
                    <a:pt x="2921" y="15748"/>
                  </a:lnTo>
                  <a:lnTo>
                    <a:pt x="4699" y="15367"/>
                  </a:lnTo>
                  <a:lnTo>
                    <a:pt x="5588" y="14224"/>
                  </a:lnTo>
                  <a:lnTo>
                    <a:pt x="8851" y="9906"/>
                  </a:lnTo>
                  <a:lnTo>
                    <a:pt x="9144" y="9512"/>
                  </a:lnTo>
                  <a:lnTo>
                    <a:pt x="10096" y="9017"/>
                  </a:lnTo>
                  <a:lnTo>
                    <a:pt x="14249" y="6858"/>
                  </a:lnTo>
                  <a:lnTo>
                    <a:pt x="23495" y="6858"/>
                  </a:lnTo>
                  <a:lnTo>
                    <a:pt x="36461" y="8039"/>
                  </a:lnTo>
                  <a:lnTo>
                    <a:pt x="37579" y="8128"/>
                  </a:lnTo>
                  <a:lnTo>
                    <a:pt x="36588" y="8128"/>
                  </a:lnTo>
                  <a:lnTo>
                    <a:pt x="54229" y="23355"/>
                  </a:lnTo>
                  <a:lnTo>
                    <a:pt x="71513" y="44323"/>
                  </a:lnTo>
                  <a:lnTo>
                    <a:pt x="74803" y="48260"/>
                  </a:lnTo>
                  <a:lnTo>
                    <a:pt x="74917" y="48425"/>
                  </a:lnTo>
                  <a:lnTo>
                    <a:pt x="75082" y="48768"/>
                  </a:lnTo>
                  <a:lnTo>
                    <a:pt x="92773" y="79883"/>
                  </a:lnTo>
                  <a:lnTo>
                    <a:pt x="94742" y="83210"/>
                  </a:lnTo>
                  <a:lnTo>
                    <a:pt x="94907" y="83553"/>
                  </a:lnTo>
                  <a:lnTo>
                    <a:pt x="94945" y="83832"/>
                  </a:lnTo>
                  <a:lnTo>
                    <a:pt x="95135" y="84048"/>
                  </a:lnTo>
                  <a:lnTo>
                    <a:pt x="113665" y="123964"/>
                  </a:lnTo>
                  <a:lnTo>
                    <a:pt x="113741" y="124142"/>
                  </a:lnTo>
                  <a:lnTo>
                    <a:pt x="126619" y="166243"/>
                  </a:lnTo>
                  <a:lnTo>
                    <a:pt x="134797" y="208534"/>
                  </a:lnTo>
                  <a:lnTo>
                    <a:pt x="134899" y="209042"/>
                  </a:lnTo>
                  <a:lnTo>
                    <a:pt x="135026" y="209702"/>
                  </a:lnTo>
                  <a:lnTo>
                    <a:pt x="135128" y="210197"/>
                  </a:lnTo>
                  <a:lnTo>
                    <a:pt x="135166" y="210439"/>
                  </a:lnTo>
                  <a:lnTo>
                    <a:pt x="137871" y="252603"/>
                  </a:lnTo>
                  <a:lnTo>
                    <a:pt x="137871" y="296418"/>
                  </a:lnTo>
                  <a:lnTo>
                    <a:pt x="135128" y="336677"/>
                  </a:lnTo>
                  <a:lnTo>
                    <a:pt x="135077" y="337007"/>
                  </a:lnTo>
                  <a:lnTo>
                    <a:pt x="134886" y="337566"/>
                  </a:lnTo>
                  <a:lnTo>
                    <a:pt x="125222" y="373761"/>
                  </a:lnTo>
                  <a:lnTo>
                    <a:pt x="113665" y="405130"/>
                  </a:lnTo>
                  <a:lnTo>
                    <a:pt x="104267" y="427736"/>
                  </a:lnTo>
                  <a:lnTo>
                    <a:pt x="96354" y="441236"/>
                  </a:lnTo>
                  <a:lnTo>
                    <a:pt x="90258" y="448310"/>
                  </a:lnTo>
                  <a:lnTo>
                    <a:pt x="90258" y="448551"/>
                  </a:lnTo>
                  <a:lnTo>
                    <a:pt x="90017" y="448716"/>
                  </a:lnTo>
                  <a:lnTo>
                    <a:pt x="90220" y="448538"/>
                  </a:lnTo>
                  <a:lnTo>
                    <a:pt x="90170" y="446024"/>
                  </a:lnTo>
                  <a:lnTo>
                    <a:pt x="90043" y="444246"/>
                  </a:lnTo>
                  <a:lnTo>
                    <a:pt x="89801" y="444004"/>
                  </a:lnTo>
                  <a:lnTo>
                    <a:pt x="89801" y="448919"/>
                  </a:lnTo>
                  <a:lnTo>
                    <a:pt x="87579" y="450900"/>
                  </a:lnTo>
                  <a:lnTo>
                    <a:pt x="86233" y="451104"/>
                  </a:lnTo>
                  <a:lnTo>
                    <a:pt x="87553" y="450900"/>
                  </a:lnTo>
                  <a:lnTo>
                    <a:pt x="89801" y="448919"/>
                  </a:lnTo>
                  <a:lnTo>
                    <a:pt x="89801" y="444004"/>
                  </a:lnTo>
                  <a:lnTo>
                    <a:pt x="88646" y="442849"/>
                  </a:lnTo>
                  <a:lnTo>
                    <a:pt x="85090" y="442849"/>
                  </a:lnTo>
                  <a:lnTo>
                    <a:pt x="83566" y="444246"/>
                  </a:lnTo>
                  <a:lnTo>
                    <a:pt x="83439" y="446024"/>
                  </a:lnTo>
                  <a:lnTo>
                    <a:pt x="83337" y="448310"/>
                  </a:lnTo>
                  <a:lnTo>
                    <a:pt x="83223" y="450723"/>
                  </a:lnTo>
                  <a:lnTo>
                    <a:pt x="83134" y="452843"/>
                  </a:lnTo>
                  <a:lnTo>
                    <a:pt x="82804" y="453263"/>
                  </a:lnTo>
                  <a:lnTo>
                    <a:pt x="82969" y="454672"/>
                  </a:lnTo>
                  <a:lnTo>
                    <a:pt x="83223" y="456692"/>
                  </a:lnTo>
                  <a:lnTo>
                    <a:pt x="83312" y="457327"/>
                  </a:lnTo>
                  <a:lnTo>
                    <a:pt x="85204" y="458965"/>
                  </a:lnTo>
                  <a:lnTo>
                    <a:pt x="86537" y="458978"/>
                  </a:lnTo>
                  <a:lnTo>
                    <a:pt x="88646" y="458978"/>
                  </a:lnTo>
                  <a:lnTo>
                    <a:pt x="106248" y="441833"/>
                  </a:lnTo>
                  <a:lnTo>
                    <a:pt x="111887" y="432308"/>
                  </a:lnTo>
                  <a:lnTo>
                    <a:pt x="121793" y="408305"/>
                  </a:lnTo>
                  <a:lnTo>
                    <a:pt x="133477" y="376809"/>
                  </a:lnTo>
                  <a:lnTo>
                    <a:pt x="133477" y="376428"/>
                  </a:lnTo>
                  <a:lnTo>
                    <a:pt x="143637" y="338963"/>
                  </a:lnTo>
                  <a:lnTo>
                    <a:pt x="143764" y="338201"/>
                  </a:lnTo>
                  <a:lnTo>
                    <a:pt x="146558" y="296418"/>
                  </a:lnTo>
                  <a:lnTo>
                    <a:pt x="146558" y="252603"/>
                  </a:lnTo>
                  <a:close/>
                </a:path>
                <a:path w="1914525" h="2616835">
                  <a:moveTo>
                    <a:pt x="242316" y="136144"/>
                  </a:moveTo>
                  <a:lnTo>
                    <a:pt x="241427" y="134747"/>
                  </a:lnTo>
                  <a:lnTo>
                    <a:pt x="238887" y="133223"/>
                  </a:lnTo>
                  <a:lnTo>
                    <a:pt x="237236" y="133223"/>
                  </a:lnTo>
                  <a:lnTo>
                    <a:pt x="235839" y="133985"/>
                  </a:lnTo>
                  <a:lnTo>
                    <a:pt x="234569" y="134747"/>
                  </a:lnTo>
                  <a:lnTo>
                    <a:pt x="233680" y="136144"/>
                  </a:lnTo>
                  <a:lnTo>
                    <a:pt x="233807" y="137795"/>
                  </a:lnTo>
                  <a:lnTo>
                    <a:pt x="233908" y="149656"/>
                  </a:lnTo>
                  <a:lnTo>
                    <a:pt x="233248" y="150533"/>
                  </a:lnTo>
                  <a:lnTo>
                    <a:pt x="227812" y="154152"/>
                  </a:lnTo>
                  <a:lnTo>
                    <a:pt x="220345" y="156718"/>
                  </a:lnTo>
                  <a:lnTo>
                    <a:pt x="220103" y="156718"/>
                  </a:lnTo>
                  <a:lnTo>
                    <a:pt x="211963" y="158115"/>
                  </a:lnTo>
                  <a:lnTo>
                    <a:pt x="210312" y="158369"/>
                  </a:lnTo>
                  <a:lnTo>
                    <a:pt x="209169" y="159893"/>
                  </a:lnTo>
                  <a:lnTo>
                    <a:pt x="209296" y="160782"/>
                  </a:lnTo>
                  <a:lnTo>
                    <a:pt x="209423" y="161544"/>
                  </a:lnTo>
                  <a:lnTo>
                    <a:pt x="209550" y="163068"/>
                  </a:lnTo>
                  <a:lnTo>
                    <a:pt x="211074" y="164338"/>
                  </a:lnTo>
                  <a:lnTo>
                    <a:pt x="221742" y="163576"/>
                  </a:lnTo>
                  <a:lnTo>
                    <a:pt x="221907" y="163576"/>
                  </a:lnTo>
                  <a:lnTo>
                    <a:pt x="240919" y="153924"/>
                  </a:lnTo>
                  <a:lnTo>
                    <a:pt x="242062" y="151130"/>
                  </a:lnTo>
                  <a:lnTo>
                    <a:pt x="242125" y="148463"/>
                  </a:lnTo>
                  <a:lnTo>
                    <a:pt x="242189" y="146050"/>
                  </a:lnTo>
                  <a:lnTo>
                    <a:pt x="242316" y="136144"/>
                  </a:lnTo>
                  <a:close/>
                </a:path>
                <a:path w="1914525" h="2616835">
                  <a:moveTo>
                    <a:pt x="359029" y="336804"/>
                  </a:moveTo>
                  <a:lnTo>
                    <a:pt x="358648" y="310388"/>
                  </a:lnTo>
                  <a:lnTo>
                    <a:pt x="358648" y="309753"/>
                  </a:lnTo>
                  <a:lnTo>
                    <a:pt x="356298" y="288163"/>
                  </a:lnTo>
                  <a:lnTo>
                    <a:pt x="356235" y="287528"/>
                  </a:lnTo>
                  <a:lnTo>
                    <a:pt x="354152" y="271526"/>
                  </a:lnTo>
                  <a:lnTo>
                    <a:pt x="354076" y="270891"/>
                  </a:lnTo>
                  <a:lnTo>
                    <a:pt x="353949" y="269494"/>
                  </a:lnTo>
                  <a:lnTo>
                    <a:pt x="352552" y="268478"/>
                  </a:lnTo>
                  <a:lnTo>
                    <a:pt x="349631" y="268732"/>
                  </a:lnTo>
                  <a:lnTo>
                    <a:pt x="348615" y="270002"/>
                  </a:lnTo>
                  <a:lnTo>
                    <a:pt x="350202" y="287528"/>
                  </a:lnTo>
                  <a:lnTo>
                    <a:pt x="352107" y="309753"/>
                  </a:lnTo>
                  <a:lnTo>
                    <a:pt x="352158" y="310388"/>
                  </a:lnTo>
                  <a:lnTo>
                    <a:pt x="351790" y="336804"/>
                  </a:lnTo>
                  <a:lnTo>
                    <a:pt x="351663" y="364744"/>
                  </a:lnTo>
                  <a:lnTo>
                    <a:pt x="351586" y="365277"/>
                  </a:lnTo>
                  <a:lnTo>
                    <a:pt x="351447" y="365633"/>
                  </a:lnTo>
                  <a:lnTo>
                    <a:pt x="345186" y="392430"/>
                  </a:lnTo>
                  <a:lnTo>
                    <a:pt x="335648" y="419747"/>
                  </a:lnTo>
                  <a:lnTo>
                    <a:pt x="336042" y="419100"/>
                  </a:lnTo>
                  <a:lnTo>
                    <a:pt x="323176" y="442455"/>
                  </a:lnTo>
                  <a:lnTo>
                    <a:pt x="309638" y="463575"/>
                  </a:lnTo>
                  <a:lnTo>
                    <a:pt x="309448" y="463778"/>
                  </a:lnTo>
                  <a:lnTo>
                    <a:pt x="295135" y="482612"/>
                  </a:lnTo>
                  <a:lnTo>
                    <a:pt x="266458" y="513334"/>
                  </a:lnTo>
                  <a:lnTo>
                    <a:pt x="254254" y="523621"/>
                  </a:lnTo>
                  <a:lnTo>
                    <a:pt x="254000" y="525780"/>
                  </a:lnTo>
                  <a:lnTo>
                    <a:pt x="256286" y="528574"/>
                  </a:lnTo>
                  <a:lnTo>
                    <a:pt x="258318" y="528828"/>
                  </a:lnTo>
                  <a:lnTo>
                    <a:pt x="259842" y="527812"/>
                  </a:lnTo>
                  <a:lnTo>
                    <a:pt x="272034" y="518922"/>
                  </a:lnTo>
                  <a:lnTo>
                    <a:pt x="287020" y="503809"/>
                  </a:lnTo>
                  <a:lnTo>
                    <a:pt x="301498" y="487934"/>
                  </a:lnTo>
                  <a:lnTo>
                    <a:pt x="301752" y="487553"/>
                  </a:lnTo>
                  <a:lnTo>
                    <a:pt x="316230" y="468503"/>
                  </a:lnTo>
                  <a:lnTo>
                    <a:pt x="316357" y="468249"/>
                  </a:lnTo>
                  <a:lnTo>
                    <a:pt x="329946" y="447040"/>
                  </a:lnTo>
                  <a:lnTo>
                    <a:pt x="330200" y="446786"/>
                  </a:lnTo>
                  <a:lnTo>
                    <a:pt x="343027" y="422910"/>
                  </a:lnTo>
                  <a:lnTo>
                    <a:pt x="343408" y="422275"/>
                  </a:lnTo>
                  <a:lnTo>
                    <a:pt x="344474" y="419100"/>
                  </a:lnTo>
                  <a:lnTo>
                    <a:pt x="352679" y="394970"/>
                  </a:lnTo>
                  <a:lnTo>
                    <a:pt x="352806" y="394589"/>
                  </a:lnTo>
                  <a:lnTo>
                    <a:pt x="359029" y="366395"/>
                  </a:lnTo>
                  <a:lnTo>
                    <a:pt x="359029" y="336804"/>
                  </a:lnTo>
                  <a:close/>
                </a:path>
                <a:path w="1914525" h="2616835">
                  <a:moveTo>
                    <a:pt x="969645" y="2616327"/>
                  </a:moveTo>
                  <a:lnTo>
                    <a:pt x="969073" y="2615946"/>
                  </a:lnTo>
                  <a:lnTo>
                    <a:pt x="969352" y="2616327"/>
                  </a:lnTo>
                  <a:lnTo>
                    <a:pt x="969645" y="2616327"/>
                  </a:lnTo>
                  <a:close/>
                </a:path>
                <a:path w="1914525" h="2616835">
                  <a:moveTo>
                    <a:pt x="1049083" y="2605659"/>
                  </a:moveTo>
                  <a:lnTo>
                    <a:pt x="1009777" y="2605659"/>
                  </a:lnTo>
                  <a:lnTo>
                    <a:pt x="1009777" y="2609342"/>
                  </a:lnTo>
                  <a:lnTo>
                    <a:pt x="1009586" y="2609786"/>
                  </a:lnTo>
                  <a:lnTo>
                    <a:pt x="1009713" y="2609088"/>
                  </a:lnTo>
                  <a:lnTo>
                    <a:pt x="1009777" y="2609342"/>
                  </a:lnTo>
                  <a:lnTo>
                    <a:pt x="1009777" y="2605659"/>
                  </a:lnTo>
                  <a:lnTo>
                    <a:pt x="1009078" y="2605659"/>
                  </a:lnTo>
                  <a:lnTo>
                    <a:pt x="1009078" y="2610993"/>
                  </a:lnTo>
                  <a:lnTo>
                    <a:pt x="1009015" y="2611120"/>
                  </a:lnTo>
                  <a:lnTo>
                    <a:pt x="1004824" y="2611120"/>
                  </a:lnTo>
                  <a:lnTo>
                    <a:pt x="1004671" y="2611120"/>
                  </a:lnTo>
                  <a:lnTo>
                    <a:pt x="1004493" y="2611031"/>
                  </a:lnTo>
                  <a:lnTo>
                    <a:pt x="1006081" y="2610993"/>
                  </a:lnTo>
                  <a:lnTo>
                    <a:pt x="1009078" y="2610993"/>
                  </a:lnTo>
                  <a:lnTo>
                    <a:pt x="1009078" y="2605659"/>
                  </a:lnTo>
                  <a:lnTo>
                    <a:pt x="1008024" y="2605659"/>
                  </a:lnTo>
                  <a:lnTo>
                    <a:pt x="1005662" y="2606167"/>
                  </a:lnTo>
                  <a:lnTo>
                    <a:pt x="1003681" y="2605659"/>
                  </a:lnTo>
                  <a:lnTo>
                    <a:pt x="1008024" y="2605659"/>
                  </a:lnTo>
                  <a:lnTo>
                    <a:pt x="1009218" y="2605405"/>
                  </a:lnTo>
                  <a:lnTo>
                    <a:pt x="994156" y="2605405"/>
                  </a:lnTo>
                  <a:lnTo>
                    <a:pt x="995540" y="2605532"/>
                  </a:lnTo>
                  <a:lnTo>
                    <a:pt x="987412" y="2605405"/>
                  </a:lnTo>
                  <a:lnTo>
                    <a:pt x="982764" y="2605405"/>
                  </a:lnTo>
                  <a:lnTo>
                    <a:pt x="980008" y="2606167"/>
                  </a:lnTo>
                  <a:lnTo>
                    <a:pt x="980160" y="2606167"/>
                  </a:lnTo>
                  <a:lnTo>
                    <a:pt x="979335" y="2606548"/>
                  </a:lnTo>
                  <a:lnTo>
                    <a:pt x="977239" y="2607830"/>
                  </a:lnTo>
                  <a:lnTo>
                    <a:pt x="974013" y="2609088"/>
                  </a:lnTo>
                  <a:lnTo>
                    <a:pt x="972947" y="2609088"/>
                  </a:lnTo>
                  <a:lnTo>
                    <a:pt x="971334" y="2609812"/>
                  </a:lnTo>
                  <a:lnTo>
                    <a:pt x="969899" y="2609812"/>
                  </a:lnTo>
                  <a:lnTo>
                    <a:pt x="969518" y="2609812"/>
                  </a:lnTo>
                  <a:lnTo>
                    <a:pt x="969264" y="2609977"/>
                  </a:lnTo>
                  <a:lnTo>
                    <a:pt x="968705" y="2609977"/>
                  </a:lnTo>
                  <a:lnTo>
                    <a:pt x="968502" y="2610485"/>
                  </a:lnTo>
                  <a:lnTo>
                    <a:pt x="968324" y="2610904"/>
                  </a:lnTo>
                  <a:lnTo>
                    <a:pt x="968095" y="2611501"/>
                  </a:lnTo>
                  <a:lnTo>
                    <a:pt x="967740" y="2611755"/>
                  </a:lnTo>
                  <a:lnTo>
                    <a:pt x="967613" y="2611882"/>
                  </a:lnTo>
                  <a:lnTo>
                    <a:pt x="967511" y="2612834"/>
                  </a:lnTo>
                  <a:lnTo>
                    <a:pt x="967486" y="2613279"/>
                  </a:lnTo>
                  <a:lnTo>
                    <a:pt x="967994" y="2614422"/>
                  </a:lnTo>
                  <a:lnTo>
                    <a:pt x="968082" y="2614638"/>
                  </a:lnTo>
                  <a:lnTo>
                    <a:pt x="967486" y="2613279"/>
                  </a:lnTo>
                  <a:lnTo>
                    <a:pt x="967740" y="2614422"/>
                  </a:lnTo>
                  <a:lnTo>
                    <a:pt x="968235" y="2614930"/>
                  </a:lnTo>
                  <a:lnTo>
                    <a:pt x="968324" y="2615184"/>
                  </a:lnTo>
                  <a:lnTo>
                    <a:pt x="968502" y="2615565"/>
                  </a:lnTo>
                  <a:lnTo>
                    <a:pt x="969073" y="2615946"/>
                  </a:lnTo>
                  <a:lnTo>
                    <a:pt x="969721" y="2616327"/>
                  </a:lnTo>
                  <a:lnTo>
                    <a:pt x="970661" y="2616581"/>
                  </a:lnTo>
                  <a:lnTo>
                    <a:pt x="971524" y="2616327"/>
                  </a:lnTo>
                  <a:lnTo>
                    <a:pt x="983996" y="2616327"/>
                  </a:lnTo>
                  <a:lnTo>
                    <a:pt x="996569" y="2614930"/>
                  </a:lnTo>
                  <a:lnTo>
                    <a:pt x="996823" y="2614930"/>
                  </a:lnTo>
                  <a:lnTo>
                    <a:pt x="1009154" y="2612390"/>
                  </a:lnTo>
                  <a:lnTo>
                    <a:pt x="1013472" y="2611501"/>
                  </a:lnTo>
                  <a:lnTo>
                    <a:pt x="1013282" y="2611501"/>
                  </a:lnTo>
                  <a:lnTo>
                    <a:pt x="1016533" y="2610993"/>
                  </a:lnTo>
                  <a:lnTo>
                    <a:pt x="1021816" y="2610167"/>
                  </a:lnTo>
                  <a:lnTo>
                    <a:pt x="1023035" y="2609977"/>
                  </a:lnTo>
                  <a:lnTo>
                    <a:pt x="1038479" y="2607564"/>
                  </a:lnTo>
                  <a:lnTo>
                    <a:pt x="1046302" y="2606167"/>
                  </a:lnTo>
                  <a:lnTo>
                    <a:pt x="1049083" y="2605659"/>
                  </a:lnTo>
                  <a:close/>
                </a:path>
                <a:path w="1914525" h="2616835">
                  <a:moveTo>
                    <a:pt x="1914525" y="2516886"/>
                  </a:moveTo>
                  <a:lnTo>
                    <a:pt x="1913839" y="2515743"/>
                  </a:lnTo>
                  <a:lnTo>
                    <a:pt x="1913509" y="2515108"/>
                  </a:lnTo>
                  <a:lnTo>
                    <a:pt x="1913382" y="2514854"/>
                  </a:lnTo>
                  <a:lnTo>
                    <a:pt x="1912505" y="2513584"/>
                  </a:lnTo>
                  <a:lnTo>
                    <a:pt x="1912239" y="2513203"/>
                  </a:lnTo>
                  <a:lnTo>
                    <a:pt x="1911223" y="2512695"/>
                  </a:lnTo>
                  <a:lnTo>
                    <a:pt x="1909191" y="2512695"/>
                  </a:lnTo>
                  <a:lnTo>
                    <a:pt x="1908175" y="2513203"/>
                  </a:lnTo>
                  <a:lnTo>
                    <a:pt x="1907895" y="2513584"/>
                  </a:lnTo>
                  <a:lnTo>
                    <a:pt x="1907667" y="2513584"/>
                  </a:lnTo>
                  <a:lnTo>
                    <a:pt x="1903730" y="2514346"/>
                  </a:lnTo>
                  <a:lnTo>
                    <a:pt x="1895856" y="2515743"/>
                  </a:lnTo>
                  <a:lnTo>
                    <a:pt x="1881632" y="2517648"/>
                  </a:lnTo>
                  <a:lnTo>
                    <a:pt x="1827288" y="2526182"/>
                  </a:lnTo>
                  <a:lnTo>
                    <a:pt x="1795894" y="2530779"/>
                  </a:lnTo>
                  <a:lnTo>
                    <a:pt x="1793455" y="2530970"/>
                  </a:lnTo>
                  <a:lnTo>
                    <a:pt x="1794548" y="2530970"/>
                  </a:lnTo>
                  <a:lnTo>
                    <a:pt x="1771269" y="2532761"/>
                  </a:lnTo>
                  <a:lnTo>
                    <a:pt x="1501025" y="2532761"/>
                  </a:lnTo>
                  <a:lnTo>
                    <a:pt x="1446403" y="2534793"/>
                  </a:lnTo>
                  <a:lnTo>
                    <a:pt x="1378813" y="2540254"/>
                  </a:lnTo>
                  <a:lnTo>
                    <a:pt x="1380426" y="2540254"/>
                  </a:lnTo>
                  <a:lnTo>
                    <a:pt x="1319403" y="2547747"/>
                  </a:lnTo>
                  <a:lnTo>
                    <a:pt x="1319149" y="2547747"/>
                  </a:lnTo>
                  <a:lnTo>
                    <a:pt x="1258316" y="2558288"/>
                  </a:lnTo>
                  <a:lnTo>
                    <a:pt x="1106297" y="2588158"/>
                  </a:lnTo>
                  <a:lnTo>
                    <a:pt x="1068324" y="2594737"/>
                  </a:lnTo>
                  <a:lnTo>
                    <a:pt x="1068197" y="2594737"/>
                  </a:lnTo>
                  <a:lnTo>
                    <a:pt x="1037209" y="2600579"/>
                  </a:lnTo>
                  <a:lnTo>
                    <a:pt x="1012825" y="2604643"/>
                  </a:lnTo>
                  <a:lnTo>
                    <a:pt x="1009218" y="2605405"/>
                  </a:lnTo>
                  <a:lnTo>
                    <a:pt x="1050493" y="2605405"/>
                  </a:lnTo>
                  <a:lnTo>
                    <a:pt x="1107694" y="2595499"/>
                  </a:lnTo>
                  <a:lnTo>
                    <a:pt x="1259713" y="2565654"/>
                  </a:lnTo>
                  <a:lnTo>
                    <a:pt x="1320419" y="2555240"/>
                  </a:lnTo>
                  <a:lnTo>
                    <a:pt x="1384300" y="2547366"/>
                  </a:lnTo>
                  <a:lnTo>
                    <a:pt x="1446784" y="2542286"/>
                  </a:lnTo>
                  <a:lnTo>
                    <a:pt x="1504696" y="2540254"/>
                  </a:lnTo>
                  <a:lnTo>
                    <a:pt x="1768297" y="2540254"/>
                  </a:lnTo>
                  <a:lnTo>
                    <a:pt x="1795272" y="2538349"/>
                  </a:lnTo>
                  <a:lnTo>
                    <a:pt x="1794586" y="2538349"/>
                  </a:lnTo>
                  <a:lnTo>
                    <a:pt x="1818894" y="2535047"/>
                  </a:lnTo>
                  <a:lnTo>
                    <a:pt x="1882775" y="2525649"/>
                  </a:lnTo>
                  <a:lnTo>
                    <a:pt x="1895983" y="2523998"/>
                  </a:lnTo>
                  <a:lnTo>
                    <a:pt x="1896529" y="2523998"/>
                  </a:lnTo>
                  <a:lnTo>
                    <a:pt x="1905127" y="2522474"/>
                  </a:lnTo>
                  <a:lnTo>
                    <a:pt x="1908505" y="2521839"/>
                  </a:lnTo>
                  <a:lnTo>
                    <a:pt x="1911604" y="2521839"/>
                  </a:lnTo>
                  <a:lnTo>
                    <a:pt x="1913001" y="2521077"/>
                  </a:lnTo>
                  <a:lnTo>
                    <a:pt x="1914525" y="2518537"/>
                  </a:lnTo>
                  <a:lnTo>
                    <a:pt x="1914525" y="25168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8423" y="3099434"/>
              <a:ext cx="145796" cy="159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1475" y="3833495"/>
              <a:ext cx="353314" cy="85763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15180" y="87502"/>
            <a:ext cx="962025" cy="3632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11140" y="204597"/>
            <a:ext cx="360425" cy="2065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15560" y="512318"/>
            <a:ext cx="904775" cy="3733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4190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Finding</a:t>
            </a:r>
            <a:r>
              <a:rPr sz="4400" spc="-3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Thread</a:t>
            </a:r>
            <a:r>
              <a:rPr sz="4400" spc="-30" dirty="0">
                <a:latin typeface="Calibri Light"/>
                <a:cs typeface="Calibri Light"/>
              </a:rPr>
              <a:t> </a:t>
            </a:r>
            <a:r>
              <a:rPr sz="4400" spc="-25" dirty="0">
                <a:latin typeface="Calibri Light"/>
                <a:cs typeface="Calibri Light"/>
              </a:rPr>
              <a:t>IDs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4471" y="2290317"/>
            <a:ext cx="9063990" cy="3175000"/>
            <a:chOff x="1484471" y="2290317"/>
            <a:chExt cx="9063990" cy="3175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471" y="2442688"/>
              <a:ext cx="9063655" cy="30224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29373" y="2556255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5" h="61594">
                  <a:moveTo>
                    <a:pt x="30860" y="0"/>
                  </a:moveTo>
                  <a:lnTo>
                    <a:pt x="18859" y="2428"/>
                  </a:lnTo>
                  <a:lnTo>
                    <a:pt x="9048" y="9048"/>
                  </a:lnTo>
                  <a:lnTo>
                    <a:pt x="2428" y="18859"/>
                  </a:lnTo>
                  <a:lnTo>
                    <a:pt x="0" y="30861"/>
                  </a:lnTo>
                  <a:lnTo>
                    <a:pt x="2428" y="42842"/>
                  </a:lnTo>
                  <a:lnTo>
                    <a:pt x="9048" y="52609"/>
                  </a:lnTo>
                  <a:lnTo>
                    <a:pt x="18859" y="59185"/>
                  </a:lnTo>
                  <a:lnTo>
                    <a:pt x="30860" y="61595"/>
                  </a:lnTo>
                  <a:lnTo>
                    <a:pt x="42789" y="59185"/>
                  </a:lnTo>
                  <a:lnTo>
                    <a:pt x="52562" y="52609"/>
                  </a:lnTo>
                  <a:lnTo>
                    <a:pt x="59168" y="42842"/>
                  </a:lnTo>
                  <a:lnTo>
                    <a:pt x="61595" y="30861"/>
                  </a:lnTo>
                  <a:lnTo>
                    <a:pt x="59168" y="18859"/>
                  </a:lnTo>
                  <a:lnTo>
                    <a:pt x="52562" y="9048"/>
                  </a:lnTo>
                  <a:lnTo>
                    <a:pt x="42789" y="2428"/>
                  </a:lnTo>
                  <a:lnTo>
                    <a:pt x="30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4666" y="2304795"/>
              <a:ext cx="123062" cy="1230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4896" y="2541777"/>
              <a:ext cx="90550" cy="90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189" y="2290317"/>
              <a:ext cx="152018" cy="15201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792485" y="802445"/>
            <a:ext cx="2723515" cy="1137285"/>
            <a:chOff x="6792485" y="802445"/>
            <a:chExt cx="2723515" cy="1137285"/>
          </a:xfrm>
        </p:grpSpPr>
        <p:sp>
          <p:nvSpPr>
            <p:cNvPr id="10" name="object 10"/>
            <p:cNvSpPr/>
            <p:nvPr/>
          </p:nvSpPr>
          <p:spPr>
            <a:xfrm>
              <a:off x="6806963" y="816923"/>
              <a:ext cx="2694305" cy="1108710"/>
            </a:xfrm>
            <a:custGeom>
              <a:avLst/>
              <a:gdLst/>
              <a:ahLst/>
              <a:cxnLst/>
              <a:rect l="l" t="t" r="r" b="b"/>
              <a:pathLst>
                <a:path w="2694304" h="1108710">
                  <a:moveTo>
                    <a:pt x="2091885" y="0"/>
                  </a:moveTo>
                  <a:lnTo>
                    <a:pt x="2040490" y="2368"/>
                  </a:lnTo>
                  <a:lnTo>
                    <a:pt x="1990415" y="9582"/>
                  </a:lnTo>
                  <a:lnTo>
                    <a:pt x="1942866" y="21588"/>
                  </a:lnTo>
                  <a:lnTo>
                    <a:pt x="1899043" y="38331"/>
                  </a:lnTo>
                  <a:lnTo>
                    <a:pt x="1860151" y="59757"/>
                  </a:lnTo>
                  <a:lnTo>
                    <a:pt x="1839899" y="46533"/>
                  </a:lnTo>
                  <a:lnTo>
                    <a:pt x="1792250" y="24466"/>
                  </a:lnTo>
                  <a:lnTo>
                    <a:pt x="1713782" y="4869"/>
                  </a:lnTo>
                  <a:lnTo>
                    <a:pt x="1661035" y="41"/>
                  </a:lnTo>
                  <a:lnTo>
                    <a:pt x="1608508" y="1056"/>
                  </a:lnTo>
                  <a:lnTo>
                    <a:pt x="1557669" y="7639"/>
                  </a:lnTo>
                  <a:lnTo>
                    <a:pt x="1509985" y="19514"/>
                  </a:lnTo>
                  <a:lnTo>
                    <a:pt x="1466923" y="36406"/>
                  </a:lnTo>
                  <a:lnTo>
                    <a:pt x="1429952" y="58040"/>
                  </a:lnTo>
                  <a:lnTo>
                    <a:pt x="1400538" y="84141"/>
                  </a:lnTo>
                  <a:lnTo>
                    <a:pt x="1382812" y="75054"/>
                  </a:lnTo>
                  <a:lnTo>
                    <a:pt x="1344120" y="59120"/>
                  </a:lnTo>
                  <a:lnTo>
                    <a:pt x="1273687" y="40370"/>
                  </a:lnTo>
                  <a:lnTo>
                    <a:pt x="1222630" y="33160"/>
                  </a:lnTo>
                  <a:lnTo>
                    <a:pt x="1171077" y="30600"/>
                  </a:lnTo>
                  <a:lnTo>
                    <a:pt x="1119951" y="32534"/>
                  </a:lnTo>
                  <a:lnTo>
                    <a:pt x="1070179" y="38802"/>
                  </a:lnTo>
                  <a:lnTo>
                    <a:pt x="1022686" y="49245"/>
                  </a:lnTo>
                  <a:lnTo>
                    <a:pt x="978395" y="63706"/>
                  </a:lnTo>
                  <a:lnTo>
                    <a:pt x="938234" y="82025"/>
                  </a:lnTo>
                  <a:lnTo>
                    <a:pt x="903126" y="104045"/>
                  </a:lnTo>
                  <a:lnTo>
                    <a:pt x="873996" y="129607"/>
                  </a:lnTo>
                  <a:lnTo>
                    <a:pt x="823780" y="115539"/>
                  </a:lnTo>
                  <a:lnTo>
                    <a:pt x="771004" y="105397"/>
                  </a:lnTo>
                  <a:lnTo>
                    <a:pt x="716399" y="99267"/>
                  </a:lnTo>
                  <a:lnTo>
                    <a:pt x="660697" y="97233"/>
                  </a:lnTo>
                  <a:lnTo>
                    <a:pt x="604629" y="99381"/>
                  </a:lnTo>
                  <a:lnTo>
                    <a:pt x="543639" y="106602"/>
                  </a:lnTo>
                  <a:lnTo>
                    <a:pt x="486631" y="118432"/>
                  </a:lnTo>
                  <a:lnTo>
                    <a:pt x="434160" y="134461"/>
                  </a:lnTo>
                  <a:lnTo>
                    <a:pt x="386783" y="154280"/>
                  </a:lnTo>
                  <a:lnTo>
                    <a:pt x="345055" y="177479"/>
                  </a:lnTo>
                  <a:lnTo>
                    <a:pt x="309532" y="203647"/>
                  </a:lnTo>
                  <a:lnTo>
                    <a:pt x="280771" y="232375"/>
                  </a:lnTo>
                  <a:lnTo>
                    <a:pt x="245756" y="295869"/>
                  </a:lnTo>
                  <a:lnTo>
                    <a:pt x="240614" y="329816"/>
                  </a:lnTo>
                  <a:lnTo>
                    <a:pt x="244457" y="364684"/>
                  </a:lnTo>
                  <a:lnTo>
                    <a:pt x="242171" y="368113"/>
                  </a:lnTo>
                  <a:lnTo>
                    <a:pt x="179985" y="375977"/>
                  </a:lnTo>
                  <a:lnTo>
                    <a:pt x="123490" y="391592"/>
                  </a:lnTo>
                  <a:lnTo>
                    <a:pt x="74900" y="414136"/>
                  </a:lnTo>
                  <a:lnTo>
                    <a:pt x="36431" y="442789"/>
                  </a:lnTo>
                  <a:lnTo>
                    <a:pt x="11227" y="474981"/>
                  </a:lnTo>
                  <a:lnTo>
                    <a:pt x="0" y="508457"/>
                  </a:lnTo>
                  <a:lnTo>
                    <a:pt x="2168" y="541966"/>
                  </a:lnTo>
                  <a:lnTo>
                    <a:pt x="17152" y="574258"/>
                  </a:lnTo>
                  <a:lnTo>
                    <a:pt x="44373" y="604082"/>
                  </a:lnTo>
                  <a:lnTo>
                    <a:pt x="83251" y="630187"/>
                  </a:lnTo>
                  <a:lnTo>
                    <a:pt x="133205" y="651323"/>
                  </a:lnTo>
                  <a:lnTo>
                    <a:pt x="97691" y="677830"/>
                  </a:lnTo>
                  <a:lnTo>
                    <a:pt x="73499" y="707647"/>
                  </a:lnTo>
                  <a:lnTo>
                    <a:pt x="61285" y="739655"/>
                  </a:lnTo>
                  <a:lnTo>
                    <a:pt x="61704" y="772735"/>
                  </a:lnTo>
                  <a:lnTo>
                    <a:pt x="95240" y="830053"/>
                  </a:lnTo>
                  <a:lnTo>
                    <a:pt x="125489" y="854037"/>
                  </a:lnTo>
                  <a:lnTo>
                    <a:pt x="163114" y="874192"/>
                  </a:lnTo>
                  <a:lnTo>
                    <a:pt x="206906" y="889983"/>
                  </a:lnTo>
                  <a:lnTo>
                    <a:pt x="255657" y="900876"/>
                  </a:lnTo>
                  <a:lnTo>
                    <a:pt x="308159" y="906336"/>
                  </a:lnTo>
                  <a:lnTo>
                    <a:pt x="363202" y="905831"/>
                  </a:lnTo>
                  <a:lnTo>
                    <a:pt x="366504" y="909133"/>
                  </a:lnTo>
                  <a:lnTo>
                    <a:pt x="399939" y="936751"/>
                  </a:lnTo>
                  <a:lnTo>
                    <a:pt x="435961" y="960125"/>
                  </a:lnTo>
                  <a:lnTo>
                    <a:pt x="475851" y="980709"/>
                  </a:lnTo>
                  <a:lnTo>
                    <a:pt x="519114" y="998432"/>
                  </a:lnTo>
                  <a:lnTo>
                    <a:pt x="565256" y="1013227"/>
                  </a:lnTo>
                  <a:lnTo>
                    <a:pt x="613781" y="1025023"/>
                  </a:lnTo>
                  <a:lnTo>
                    <a:pt x="664192" y="1033751"/>
                  </a:lnTo>
                  <a:lnTo>
                    <a:pt x="715996" y="1039342"/>
                  </a:lnTo>
                  <a:lnTo>
                    <a:pt x="768695" y="1041726"/>
                  </a:lnTo>
                  <a:lnTo>
                    <a:pt x="821796" y="1040833"/>
                  </a:lnTo>
                  <a:lnTo>
                    <a:pt x="874803" y="1036595"/>
                  </a:lnTo>
                  <a:lnTo>
                    <a:pt x="927219" y="1028942"/>
                  </a:lnTo>
                  <a:lnTo>
                    <a:pt x="978550" y="1017804"/>
                  </a:lnTo>
                  <a:lnTo>
                    <a:pt x="1028301" y="1003113"/>
                  </a:lnTo>
                  <a:lnTo>
                    <a:pt x="1063821" y="1028914"/>
                  </a:lnTo>
                  <a:lnTo>
                    <a:pt x="1105017" y="1051576"/>
                  </a:lnTo>
                  <a:lnTo>
                    <a:pt x="1151224" y="1070824"/>
                  </a:lnTo>
                  <a:lnTo>
                    <a:pt x="1201777" y="1086384"/>
                  </a:lnTo>
                  <a:lnTo>
                    <a:pt x="1256012" y="1097982"/>
                  </a:lnTo>
                  <a:lnTo>
                    <a:pt x="1311761" y="1105215"/>
                  </a:lnTo>
                  <a:lnTo>
                    <a:pt x="1367405" y="1108117"/>
                  </a:lnTo>
                  <a:lnTo>
                    <a:pt x="1422317" y="1106876"/>
                  </a:lnTo>
                  <a:lnTo>
                    <a:pt x="1475873" y="1101679"/>
                  </a:lnTo>
                  <a:lnTo>
                    <a:pt x="1527448" y="1092714"/>
                  </a:lnTo>
                  <a:lnTo>
                    <a:pt x="1576417" y="1080170"/>
                  </a:lnTo>
                  <a:lnTo>
                    <a:pt x="1622156" y="1064234"/>
                  </a:lnTo>
                  <a:lnTo>
                    <a:pt x="1664040" y="1045093"/>
                  </a:lnTo>
                  <a:lnTo>
                    <a:pt x="1701443" y="1022936"/>
                  </a:lnTo>
                  <a:lnTo>
                    <a:pt x="1733741" y="997951"/>
                  </a:lnTo>
                  <a:lnTo>
                    <a:pt x="1760309" y="970326"/>
                  </a:lnTo>
                  <a:lnTo>
                    <a:pt x="1780522" y="940248"/>
                  </a:lnTo>
                  <a:lnTo>
                    <a:pt x="1824339" y="953299"/>
                  </a:lnTo>
                  <a:lnTo>
                    <a:pt x="1870740" y="962838"/>
                  </a:lnTo>
                  <a:lnTo>
                    <a:pt x="1919022" y="968733"/>
                  </a:lnTo>
                  <a:lnTo>
                    <a:pt x="1968482" y="970855"/>
                  </a:lnTo>
                  <a:lnTo>
                    <a:pt x="2027001" y="968477"/>
                  </a:lnTo>
                  <a:lnTo>
                    <a:pt x="2082580" y="961085"/>
                  </a:lnTo>
                  <a:lnTo>
                    <a:pt x="2134472" y="949088"/>
                  </a:lnTo>
                  <a:lnTo>
                    <a:pt x="2181932" y="932899"/>
                  </a:lnTo>
                  <a:lnTo>
                    <a:pt x="2224212" y="912927"/>
                  </a:lnTo>
                  <a:lnTo>
                    <a:pt x="2260569" y="889583"/>
                  </a:lnTo>
                  <a:lnTo>
                    <a:pt x="2290255" y="863278"/>
                  </a:lnTo>
                  <a:lnTo>
                    <a:pt x="2326631" y="803427"/>
                  </a:lnTo>
                  <a:lnTo>
                    <a:pt x="2331829" y="770703"/>
                  </a:lnTo>
                  <a:lnTo>
                    <a:pt x="2384901" y="764511"/>
                  </a:lnTo>
                  <a:lnTo>
                    <a:pt x="2435890" y="754605"/>
                  </a:lnTo>
                  <a:lnTo>
                    <a:pt x="2484187" y="741127"/>
                  </a:lnTo>
                  <a:lnTo>
                    <a:pt x="2529187" y="724221"/>
                  </a:lnTo>
                  <a:lnTo>
                    <a:pt x="2580127" y="698384"/>
                  </a:lnTo>
                  <a:lnTo>
                    <a:pt x="2621894" y="669106"/>
                  </a:lnTo>
                  <a:lnTo>
                    <a:pt x="2654330" y="637066"/>
                  </a:lnTo>
                  <a:lnTo>
                    <a:pt x="2677275" y="602945"/>
                  </a:lnTo>
                  <a:lnTo>
                    <a:pt x="2694063" y="531182"/>
                  </a:lnTo>
                  <a:lnTo>
                    <a:pt x="2687587" y="494900"/>
                  </a:lnTo>
                  <a:lnTo>
                    <a:pt x="2670988" y="459260"/>
                  </a:lnTo>
                  <a:lnTo>
                    <a:pt x="2644107" y="424941"/>
                  </a:lnTo>
                  <a:lnTo>
                    <a:pt x="2606784" y="392624"/>
                  </a:lnTo>
                  <a:lnTo>
                    <a:pt x="2611166" y="386597"/>
                  </a:lnTo>
                  <a:lnTo>
                    <a:pt x="2615166" y="380511"/>
                  </a:lnTo>
                  <a:lnTo>
                    <a:pt x="2618786" y="374353"/>
                  </a:lnTo>
                  <a:lnTo>
                    <a:pt x="2622024" y="368113"/>
                  </a:lnTo>
                  <a:lnTo>
                    <a:pt x="2632562" y="334960"/>
                  </a:lnTo>
                  <a:lnTo>
                    <a:pt x="2632444" y="302228"/>
                  </a:lnTo>
                  <a:lnTo>
                    <a:pt x="2602880" y="240609"/>
                  </a:lnTo>
                  <a:lnTo>
                    <a:pt x="2574756" y="213013"/>
                  </a:lnTo>
                  <a:lnTo>
                    <a:pt x="2538618" y="188422"/>
                  </a:lnTo>
                  <a:lnTo>
                    <a:pt x="2495126" y="167480"/>
                  </a:lnTo>
                  <a:lnTo>
                    <a:pt x="2444942" y="150835"/>
                  </a:lnTo>
                  <a:lnTo>
                    <a:pt x="2388725" y="139132"/>
                  </a:lnTo>
                  <a:lnTo>
                    <a:pt x="2375057" y="110938"/>
                  </a:lnTo>
                  <a:lnTo>
                    <a:pt x="2323431" y="60836"/>
                  </a:lnTo>
                  <a:lnTo>
                    <a:pt x="2286617" y="40072"/>
                  </a:lnTo>
                  <a:lnTo>
                    <a:pt x="2241968" y="22513"/>
                  </a:lnTo>
                  <a:lnTo>
                    <a:pt x="2193827" y="10018"/>
                  </a:lnTo>
                  <a:lnTo>
                    <a:pt x="2143399" y="2531"/>
                  </a:lnTo>
                  <a:lnTo>
                    <a:pt x="209188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06963" y="816923"/>
              <a:ext cx="2694305" cy="1108710"/>
            </a:xfrm>
            <a:custGeom>
              <a:avLst/>
              <a:gdLst/>
              <a:ahLst/>
              <a:cxnLst/>
              <a:rect l="l" t="t" r="r" b="b"/>
              <a:pathLst>
                <a:path w="2694304" h="1108710">
                  <a:moveTo>
                    <a:pt x="244457" y="364684"/>
                  </a:moveTo>
                  <a:lnTo>
                    <a:pt x="245756" y="295869"/>
                  </a:lnTo>
                  <a:lnTo>
                    <a:pt x="280771" y="232375"/>
                  </a:lnTo>
                  <a:lnTo>
                    <a:pt x="309532" y="203647"/>
                  </a:lnTo>
                  <a:lnTo>
                    <a:pt x="345055" y="177479"/>
                  </a:lnTo>
                  <a:lnTo>
                    <a:pt x="386783" y="154280"/>
                  </a:lnTo>
                  <a:lnTo>
                    <a:pt x="434160" y="134461"/>
                  </a:lnTo>
                  <a:lnTo>
                    <a:pt x="486631" y="118432"/>
                  </a:lnTo>
                  <a:lnTo>
                    <a:pt x="543639" y="106602"/>
                  </a:lnTo>
                  <a:lnTo>
                    <a:pt x="604629" y="99381"/>
                  </a:lnTo>
                  <a:lnTo>
                    <a:pt x="660697" y="97233"/>
                  </a:lnTo>
                  <a:lnTo>
                    <a:pt x="716399" y="99267"/>
                  </a:lnTo>
                  <a:lnTo>
                    <a:pt x="771004" y="105397"/>
                  </a:lnTo>
                  <a:lnTo>
                    <a:pt x="823780" y="115539"/>
                  </a:lnTo>
                  <a:lnTo>
                    <a:pt x="873996" y="129607"/>
                  </a:lnTo>
                  <a:lnTo>
                    <a:pt x="903126" y="104045"/>
                  </a:lnTo>
                  <a:lnTo>
                    <a:pt x="938234" y="82025"/>
                  </a:lnTo>
                  <a:lnTo>
                    <a:pt x="978395" y="63706"/>
                  </a:lnTo>
                  <a:lnTo>
                    <a:pt x="1022686" y="49245"/>
                  </a:lnTo>
                  <a:lnTo>
                    <a:pt x="1070179" y="38802"/>
                  </a:lnTo>
                  <a:lnTo>
                    <a:pt x="1119951" y="32534"/>
                  </a:lnTo>
                  <a:lnTo>
                    <a:pt x="1171077" y="30600"/>
                  </a:lnTo>
                  <a:lnTo>
                    <a:pt x="1222630" y="33160"/>
                  </a:lnTo>
                  <a:lnTo>
                    <a:pt x="1273687" y="40370"/>
                  </a:lnTo>
                  <a:lnTo>
                    <a:pt x="1323322" y="52391"/>
                  </a:lnTo>
                  <a:lnTo>
                    <a:pt x="1363978" y="66694"/>
                  </a:lnTo>
                  <a:lnTo>
                    <a:pt x="1400538" y="84141"/>
                  </a:lnTo>
                  <a:lnTo>
                    <a:pt x="1429952" y="58040"/>
                  </a:lnTo>
                  <a:lnTo>
                    <a:pt x="1466923" y="36406"/>
                  </a:lnTo>
                  <a:lnTo>
                    <a:pt x="1509985" y="19514"/>
                  </a:lnTo>
                  <a:lnTo>
                    <a:pt x="1557669" y="7639"/>
                  </a:lnTo>
                  <a:lnTo>
                    <a:pt x="1608508" y="1056"/>
                  </a:lnTo>
                  <a:lnTo>
                    <a:pt x="1661035" y="41"/>
                  </a:lnTo>
                  <a:lnTo>
                    <a:pt x="1713782" y="4869"/>
                  </a:lnTo>
                  <a:lnTo>
                    <a:pt x="1765282" y="15815"/>
                  </a:lnTo>
                  <a:lnTo>
                    <a:pt x="1817193" y="34738"/>
                  </a:lnTo>
                  <a:lnTo>
                    <a:pt x="1860151" y="59757"/>
                  </a:lnTo>
                  <a:lnTo>
                    <a:pt x="1899043" y="38331"/>
                  </a:lnTo>
                  <a:lnTo>
                    <a:pt x="1942866" y="21588"/>
                  </a:lnTo>
                  <a:lnTo>
                    <a:pt x="1990415" y="9582"/>
                  </a:lnTo>
                  <a:lnTo>
                    <a:pt x="2040490" y="2368"/>
                  </a:lnTo>
                  <a:lnTo>
                    <a:pt x="2091885" y="0"/>
                  </a:lnTo>
                  <a:lnTo>
                    <a:pt x="2143399" y="2531"/>
                  </a:lnTo>
                  <a:lnTo>
                    <a:pt x="2193827" y="10018"/>
                  </a:lnTo>
                  <a:lnTo>
                    <a:pt x="2241968" y="22513"/>
                  </a:lnTo>
                  <a:lnTo>
                    <a:pt x="2286617" y="40072"/>
                  </a:lnTo>
                  <a:lnTo>
                    <a:pt x="2323431" y="60836"/>
                  </a:lnTo>
                  <a:lnTo>
                    <a:pt x="2375057" y="110938"/>
                  </a:lnTo>
                  <a:lnTo>
                    <a:pt x="2388725" y="139132"/>
                  </a:lnTo>
                  <a:lnTo>
                    <a:pt x="2444942" y="150835"/>
                  </a:lnTo>
                  <a:lnTo>
                    <a:pt x="2495126" y="167480"/>
                  </a:lnTo>
                  <a:lnTo>
                    <a:pt x="2538618" y="188422"/>
                  </a:lnTo>
                  <a:lnTo>
                    <a:pt x="2574756" y="213013"/>
                  </a:lnTo>
                  <a:lnTo>
                    <a:pt x="2602880" y="240609"/>
                  </a:lnTo>
                  <a:lnTo>
                    <a:pt x="2632444" y="302228"/>
                  </a:lnTo>
                  <a:lnTo>
                    <a:pt x="2632562" y="334960"/>
                  </a:lnTo>
                  <a:lnTo>
                    <a:pt x="2622024" y="368113"/>
                  </a:lnTo>
                  <a:lnTo>
                    <a:pt x="2618786" y="374353"/>
                  </a:lnTo>
                  <a:lnTo>
                    <a:pt x="2615166" y="380511"/>
                  </a:lnTo>
                  <a:lnTo>
                    <a:pt x="2611166" y="386597"/>
                  </a:lnTo>
                  <a:lnTo>
                    <a:pt x="2606784" y="392624"/>
                  </a:lnTo>
                  <a:lnTo>
                    <a:pt x="2644107" y="424941"/>
                  </a:lnTo>
                  <a:lnTo>
                    <a:pt x="2670988" y="459260"/>
                  </a:lnTo>
                  <a:lnTo>
                    <a:pt x="2687587" y="494900"/>
                  </a:lnTo>
                  <a:lnTo>
                    <a:pt x="2694063" y="531182"/>
                  </a:lnTo>
                  <a:lnTo>
                    <a:pt x="2690572" y="567423"/>
                  </a:lnTo>
                  <a:lnTo>
                    <a:pt x="2654330" y="637066"/>
                  </a:lnTo>
                  <a:lnTo>
                    <a:pt x="2621894" y="669106"/>
                  </a:lnTo>
                  <a:lnTo>
                    <a:pt x="2580127" y="698384"/>
                  </a:lnTo>
                  <a:lnTo>
                    <a:pt x="2529187" y="724221"/>
                  </a:lnTo>
                  <a:lnTo>
                    <a:pt x="2484187" y="741127"/>
                  </a:lnTo>
                  <a:lnTo>
                    <a:pt x="2435890" y="754605"/>
                  </a:lnTo>
                  <a:lnTo>
                    <a:pt x="2384901" y="764511"/>
                  </a:lnTo>
                  <a:lnTo>
                    <a:pt x="2331829" y="770703"/>
                  </a:lnTo>
                  <a:lnTo>
                    <a:pt x="2326631" y="803427"/>
                  </a:lnTo>
                  <a:lnTo>
                    <a:pt x="2290255" y="863278"/>
                  </a:lnTo>
                  <a:lnTo>
                    <a:pt x="2260569" y="889583"/>
                  </a:lnTo>
                  <a:lnTo>
                    <a:pt x="2224212" y="912927"/>
                  </a:lnTo>
                  <a:lnTo>
                    <a:pt x="2181932" y="932899"/>
                  </a:lnTo>
                  <a:lnTo>
                    <a:pt x="2134472" y="949088"/>
                  </a:lnTo>
                  <a:lnTo>
                    <a:pt x="2082580" y="961085"/>
                  </a:lnTo>
                  <a:lnTo>
                    <a:pt x="2027001" y="968477"/>
                  </a:lnTo>
                  <a:lnTo>
                    <a:pt x="1968482" y="970855"/>
                  </a:lnTo>
                  <a:lnTo>
                    <a:pt x="1919022" y="968733"/>
                  </a:lnTo>
                  <a:lnTo>
                    <a:pt x="1870740" y="962838"/>
                  </a:lnTo>
                  <a:lnTo>
                    <a:pt x="1824339" y="953299"/>
                  </a:lnTo>
                  <a:lnTo>
                    <a:pt x="1780522" y="940248"/>
                  </a:lnTo>
                  <a:lnTo>
                    <a:pt x="1760309" y="970326"/>
                  </a:lnTo>
                  <a:lnTo>
                    <a:pt x="1733741" y="997951"/>
                  </a:lnTo>
                  <a:lnTo>
                    <a:pt x="1701443" y="1022936"/>
                  </a:lnTo>
                  <a:lnTo>
                    <a:pt x="1664040" y="1045093"/>
                  </a:lnTo>
                  <a:lnTo>
                    <a:pt x="1622156" y="1064234"/>
                  </a:lnTo>
                  <a:lnTo>
                    <a:pt x="1576417" y="1080170"/>
                  </a:lnTo>
                  <a:lnTo>
                    <a:pt x="1527448" y="1092714"/>
                  </a:lnTo>
                  <a:lnTo>
                    <a:pt x="1475873" y="1101679"/>
                  </a:lnTo>
                  <a:lnTo>
                    <a:pt x="1422317" y="1106876"/>
                  </a:lnTo>
                  <a:lnTo>
                    <a:pt x="1367405" y="1108117"/>
                  </a:lnTo>
                  <a:lnTo>
                    <a:pt x="1311761" y="1105215"/>
                  </a:lnTo>
                  <a:lnTo>
                    <a:pt x="1256012" y="1097982"/>
                  </a:lnTo>
                  <a:lnTo>
                    <a:pt x="1201777" y="1086384"/>
                  </a:lnTo>
                  <a:lnTo>
                    <a:pt x="1151224" y="1070824"/>
                  </a:lnTo>
                  <a:lnTo>
                    <a:pt x="1105017" y="1051576"/>
                  </a:lnTo>
                  <a:lnTo>
                    <a:pt x="1063821" y="1028914"/>
                  </a:lnTo>
                  <a:lnTo>
                    <a:pt x="1028301" y="1003113"/>
                  </a:lnTo>
                  <a:lnTo>
                    <a:pt x="978550" y="1017804"/>
                  </a:lnTo>
                  <a:lnTo>
                    <a:pt x="927219" y="1028942"/>
                  </a:lnTo>
                  <a:lnTo>
                    <a:pt x="874803" y="1036595"/>
                  </a:lnTo>
                  <a:lnTo>
                    <a:pt x="821796" y="1040833"/>
                  </a:lnTo>
                  <a:lnTo>
                    <a:pt x="768695" y="1041726"/>
                  </a:lnTo>
                  <a:lnTo>
                    <a:pt x="715996" y="1039342"/>
                  </a:lnTo>
                  <a:lnTo>
                    <a:pt x="664192" y="1033751"/>
                  </a:lnTo>
                  <a:lnTo>
                    <a:pt x="613781" y="1025023"/>
                  </a:lnTo>
                  <a:lnTo>
                    <a:pt x="565256" y="1013227"/>
                  </a:lnTo>
                  <a:lnTo>
                    <a:pt x="519114" y="998432"/>
                  </a:lnTo>
                  <a:lnTo>
                    <a:pt x="475851" y="980709"/>
                  </a:lnTo>
                  <a:lnTo>
                    <a:pt x="435961" y="960125"/>
                  </a:lnTo>
                  <a:lnTo>
                    <a:pt x="399939" y="936751"/>
                  </a:lnTo>
                  <a:lnTo>
                    <a:pt x="368282" y="910657"/>
                  </a:lnTo>
                  <a:lnTo>
                    <a:pt x="364853" y="907482"/>
                  </a:lnTo>
                  <a:lnTo>
                    <a:pt x="363202" y="905831"/>
                  </a:lnTo>
                  <a:lnTo>
                    <a:pt x="308159" y="906336"/>
                  </a:lnTo>
                  <a:lnTo>
                    <a:pt x="255657" y="900876"/>
                  </a:lnTo>
                  <a:lnTo>
                    <a:pt x="206906" y="889983"/>
                  </a:lnTo>
                  <a:lnTo>
                    <a:pt x="163114" y="874192"/>
                  </a:lnTo>
                  <a:lnTo>
                    <a:pt x="125489" y="854037"/>
                  </a:lnTo>
                  <a:lnTo>
                    <a:pt x="95240" y="830053"/>
                  </a:lnTo>
                  <a:lnTo>
                    <a:pt x="61704" y="772735"/>
                  </a:lnTo>
                  <a:lnTo>
                    <a:pt x="61285" y="739655"/>
                  </a:lnTo>
                  <a:lnTo>
                    <a:pt x="73499" y="707647"/>
                  </a:lnTo>
                  <a:lnTo>
                    <a:pt x="97691" y="677830"/>
                  </a:lnTo>
                  <a:lnTo>
                    <a:pt x="133205" y="651323"/>
                  </a:lnTo>
                  <a:lnTo>
                    <a:pt x="83251" y="630187"/>
                  </a:lnTo>
                  <a:lnTo>
                    <a:pt x="44373" y="604082"/>
                  </a:lnTo>
                  <a:lnTo>
                    <a:pt x="17152" y="574258"/>
                  </a:lnTo>
                  <a:lnTo>
                    <a:pt x="2168" y="541966"/>
                  </a:lnTo>
                  <a:lnTo>
                    <a:pt x="0" y="508457"/>
                  </a:lnTo>
                  <a:lnTo>
                    <a:pt x="11227" y="474981"/>
                  </a:lnTo>
                  <a:lnTo>
                    <a:pt x="36431" y="442789"/>
                  </a:lnTo>
                  <a:lnTo>
                    <a:pt x="74900" y="414136"/>
                  </a:lnTo>
                  <a:lnTo>
                    <a:pt x="123490" y="391592"/>
                  </a:lnTo>
                  <a:lnTo>
                    <a:pt x="179985" y="375977"/>
                  </a:lnTo>
                  <a:lnTo>
                    <a:pt x="242171" y="368113"/>
                  </a:lnTo>
                  <a:lnTo>
                    <a:pt x="244457" y="364684"/>
                  </a:lnTo>
                  <a:close/>
                </a:path>
                <a:path w="2694304" h="1108710">
                  <a:moveTo>
                    <a:pt x="293860" y="667452"/>
                  </a:moveTo>
                  <a:lnTo>
                    <a:pt x="252712" y="667489"/>
                  </a:lnTo>
                  <a:lnTo>
                    <a:pt x="212231" y="664038"/>
                  </a:lnTo>
                  <a:lnTo>
                    <a:pt x="173131" y="657182"/>
                  </a:lnTo>
                  <a:lnTo>
                    <a:pt x="136126" y="647005"/>
                  </a:lnTo>
                </a:path>
                <a:path w="2694304" h="1108710">
                  <a:moveTo>
                    <a:pt x="433179" y="891226"/>
                  </a:moveTo>
                  <a:lnTo>
                    <a:pt x="416330" y="894611"/>
                  </a:lnTo>
                  <a:lnTo>
                    <a:pt x="399159" y="897353"/>
                  </a:lnTo>
                  <a:lnTo>
                    <a:pt x="381726" y="899477"/>
                  </a:lnTo>
                  <a:lnTo>
                    <a:pt x="364091" y="901005"/>
                  </a:lnTo>
                </a:path>
                <a:path w="2694304" h="1108710">
                  <a:moveTo>
                    <a:pt x="1028047" y="998668"/>
                  </a:moveTo>
                  <a:lnTo>
                    <a:pt x="1016075" y="988006"/>
                  </a:lnTo>
                  <a:lnTo>
                    <a:pt x="1005139" y="976998"/>
                  </a:lnTo>
                  <a:lnTo>
                    <a:pt x="995275" y="965681"/>
                  </a:lnTo>
                  <a:lnTo>
                    <a:pt x="986518" y="954091"/>
                  </a:lnTo>
                </a:path>
                <a:path w="2694304" h="1108710">
                  <a:moveTo>
                    <a:pt x="1797413" y="887416"/>
                  </a:moveTo>
                  <a:lnTo>
                    <a:pt x="1795010" y="899842"/>
                  </a:lnTo>
                  <a:lnTo>
                    <a:pt x="1791428" y="912149"/>
                  </a:lnTo>
                  <a:lnTo>
                    <a:pt x="1786680" y="924313"/>
                  </a:lnTo>
                  <a:lnTo>
                    <a:pt x="1780776" y="93631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0226" y="1387220"/>
              <a:ext cx="231521" cy="2119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51420" y="873125"/>
              <a:ext cx="2361565" cy="402590"/>
            </a:xfrm>
            <a:custGeom>
              <a:avLst/>
              <a:gdLst/>
              <a:ahLst/>
              <a:cxnLst/>
              <a:rect l="l" t="t" r="r" b="b"/>
              <a:pathLst>
                <a:path w="2361565" h="402590">
                  <a:moveTo>
                    <a:pt x="2361056" y="333755"/>
                  </a:moveTo>
                  <a:lnTo>
                    <a:pt x="2343949" y="352990"/>
                  </a:lnTo>
                  <a:lnTo>
                    <a:pt x="2323068" y="370951"/>
                  </a:lnTo>
                  <a:lnTo>
                    <a:pt x="2298638" y="387459"/>
                  </a:lnTo>
                  <a:lnTo>
                    <a:pt x="2270886" y="402336"/>
                  </a:lnTo>
                </a:path>
                <a:path w="2361565" h="402590">
                  <a:moveTo>
                    <a:pt x="2144649" y="79121"/>
                  </a:moveTo>
                  <a:lnTo>
                    <a:pt x="2146885" y="87145"/>
                  </a:lnTo>
                  <a:lnTo>
                    <a:pt x="2148443" y="95218"/>
                  </a:lnTo>
                  <a:lnTo>
                    <a:pt x="2149310" y="103338"/>
                  </a:lnTo>
                  <a:lnTo>
                    <a:pt x="2149475" y="111505"/>
                  </a:lnTo>
                </a:path>
                <a:path w="2361565" h="402590">
                  <a:moveTo>
                    <a:pt x="1568577" y="41275"/>
                  </a:moveTo>
                  <a:lnTo>
                    <a:pt x="1578121" y="30253"/>
                  </a:lnTo>
                  <a:lnTo>
                    <a:pt x="1589024" y="19685"/>
                  </a:lnTo>
                  <a:lnTo>
                    <a:pt x="1601259" y="9592"/>
                  </a:lnTo>
                  <a:lnTo>
                    <a:pt x="1614804" y="0"/>
                  </a:lnTo>
                </a:path>
                <a:path w="2361565" h="402590">
                  <a:moveTo>
                    <a:pt x="1136396" y="60960"/>
                  </a:moveTo>
                  <a:lnTo>
                    <a:pt x="1140515" y="51796"/>
                  </a:lnTo>
                  <a:lnTo>
                    <a:pt x="1145635" y="42799"/>
                  </a:lnTo>
                  <a:lnTo>
                    <a:pt x="1151755" y="33992"/>
                  </a:lnTo>
                  <a:lnTo>
                    <a:pt x="1158875" y="25400"/>
                  </a:lnTo>
                </a:path>
                <a:path w="2361565" h="402590">
                  <a:moveTo>
                    <a:pt x="629284" y="73025"/>
                  </a:moveTo>
                  <a:lnTo>
                    <a:pt x="650873" y="80639"/>
                  </a:lnTo>
                  <a:lnTo>
                    <a:pt x="671591" y="88979"/>
                  </a:lnTo>
                  <a:lnTo>
                    <a:pt x="691382" y="98010"/>
                  </a:lnTo>
                  <a:lnTo>
                    <a:pt x="710183" y="107696"/>
                  </a:lnTo>
                </a:path>
                <a:path w="2361565" h="402590">
                  <a:moveTo>
                    <a:pt x="14224" y="344804"/>
                  </a:moveTo>
                  <a:lnTo>
                    <a:pt x="9697" y="335879"/>
                  </a:lnTo>
                  <a:lnTo>
                    <a:pt x="5826" y="326834"/>
                  </a:lnTo>
                  <a:lnTo>
                    <a:pt x="2597" y="317694"/>
                  </a:lnTo>
                  <a:lnTo>
                    <a:pt x="0" y="30848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328534" y="1994789"/>
            <a:ext cx="213995" cy="213995"/>
            <a:chOff x="7328534" y="1994789"/>
            <a:chExt cx="213995" cy="21399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3012" y="2009267"/>
              <a:ext cx="184657" cy="1846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8534" y="1994789"/>
              <a:ext cx="213613" cy="21361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28356" y="1005916"/>
            <a:ext cx="125920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thread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CUDA</a:t>
            </a:r>
            <a:r>
              <a:rPr spc="-70" dirty="0"/>
              <a:t> </a:t>
            </a:r>
            <a:r>
              <a:rPr spc="-10" dirty="0"/>
              <a:t>Philosophy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2103" y="1869948"/>
            <a:ext cx="10528300" cy="754380"/>
            <a:chOff x="832103" y="1869948"/>
            <a:chExt cx="10528300" cy="754380"/>
          </a:xfrm>
        </p:grpSpPr>
        <p:sp>
          <p:nvSpPr>
            <p:cNvPr id="4" name="object 4"/>
            <p:cNvSpPr/>
            <p:nvPr/>
          </p:nvSpPr>
          <p:spPr>
            <a:xfrm>
              <a:off x="838199" y="1876044"/>
              <a:ext cx="10515600" cy="742315"/>
            </a:xfrm>
            <a:custGeom>
              <a:avLst/>
              <a:gdLst/>
              <a:ahLst/>
              <a:cxnLst/>
              <a:rect l="l" t="t" r="r" b="b"/>
              <a:pathLst>
                <a:path w="10515600" h="742314">
                  <a:moveTo>
                    <a:pt x="10391902" y="0"/>
                  </a:moveTo>
                  <a:lnTo>
                    <a:pt x="123710" y="0"/>
                  </a:lnTo>
                  <a:lnTo>
                    <a:pt x="75555" y="9719"/>
                  </a:lnTo>
                  <a:lnTo>
                    <a:pt x="36233" y="36226"/>
                  </a:lnTo>
                  <a:lnTo>
                    <a:pt x="9721" y="75545"/>
                  </a:lnTo>
                  <a:lnTo>
                    <a:pt x="0" y="123697"/>
                  </a:lnTo>
                  <a:lnTo>
                    <a:pt x="0" y="618489"/>
                  </a:lnTo>
                  <a:lnTo>
                    <a:pt x="9721" y="666642"/>
                  </a:lnTo>
                  <a:lnTo>
                    <a:pt x="36233" y="705961"/>
                  </a:lnTo>
                  <a:lnTo>
                    <a:pt x="75555" y="732468"/>
                  </a:lnTo>
                  <a:lnTo>
                    <a:pt x="123710" y="742188"/>
                  </a:lnTo>
                  <a:lnTo>
                    <a:pt x="10391902" y="742188"/>
                  </a:lnTo>
                  <a:lnTo>
                    <a:pt x="10440054" y="732468"/>
                  </a:lnTo>
                  <a:lnTo>
                    <a:pt x="10479373" y="705961"/>
                  </a:lnTo>
                  <a:lnTo>
                    <a:pt x="10505880" y="666642"/>
                  </a:lnTo>
                  <a:lnTo>
                    <a:pt x="10515600" y="618489"/>
                  </a:lnTo>
                  <a:lnTo>
                    <a:pt x="10515600" y="123697"/>
                  </a:lnTo>
                  <a:lnTo>
                    <a:pt x="10505880" y="75545"/>
                  </a:lnTo>
                  <a:lnTo>
                    <a:pt x="10479373" y="36226"/>
                  </a:lnTo>
                  <a:lnTo>
                    <a:pt x="10440054" y="9719"/>
                  </a:lnTo>
                  <a:lnTo>
                    <a:pt x="103919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199" y="1876044"/>
              <a:ext cx="10515600" cy="742315"/>
            </a:xfrm>
            <a:custGeom>
              <a:avLst/>
              <a:gdLst/>
              <a:ahLst/>
              <a:cxnLst/>
              <a:rect l="l" t="t" r="r" b="b"/>
              <a:pathLst>
                <a:path w="10515600" h="742314">
                  <a:moveTo>
                    <a:pt x="0" y="123697"/>
                  </a:moveTo>
                  <a:lnTo>
                    <a:pt x="9721" y="75545"/>
                  </a:lnTo>
                  <a:lnTo>
                    <a:pt x="36233" y="36226"/>
                  </a:lnTo>
                  <a:lnTo>
                    <a:pt x="75555" y="9719"/>
                  </a:lnTo>
                  <a:lnTo>
                    <a:pt x="123710" y="0"/>
                  </a:lnTo>
                  <a:lnTo>
                    <a:pt x="10391902" y="0"/>
                  </a:lnTo>
                  <a:lnTo>
                    <a:pt x="10440054" y="9719"/>
                  </a:lnTo>
                  <a:lnTo>
                    <a:pt x="10479373" y="36226"/>
                  </a:lnTo>
                  <a:lnTo>
                    <a:pt x="10505880" y="75545"/>
                  </a:lnTo>
                  <a:lnTo>
                    <a:pt x="10515600" y="123697"/>
                  </a:lnTo>
                  <a:lnTo>
                    <a:pt x="10515600" y="618489"/>
                  </a:lnTo>
                  <a:lnTo>
                    <a:pt x="10505880" y="666642"/>
                  </a:lnTo>
                  <a:lnTo>
                    <a:pt x="10479373" y="705961"/>
                  </a:lnTo>
                  <a:lnTo>
                    <a:pt x="10440054" y="732468"/>
                  </a:lnTo>
                  <a:lnTo>
                    <a:pt x="10391902" y="742188"/>
                  </a:lnTo>
                  <a:lnTo>
                    <a:pt x="123710" y="742188"/>
                  </a:lnTo>
                  <a:lnTo>
                    <a:pt x="75555" y="732468"/>
                  </a:lnTo>
                  <a:lnTo>
                    <a:pt x="36233" y="705961"/>
                  </a:lnTo>
                  <a:lnTo>
                    <a:pt x="9721" y="666642"/>
                  </a:lnTo>
                  <a:lnTo>
                    <a:pt x="0" y="618489"/>
                  </a:lnTo>
                  <a:lnTo>
                    <a:pt x="0" y="123697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32103" y="3125723"/>
            <a:ext cx="10528300" cy="756285"/>
            <a:chOff x="832103" y="3125723"/>
            <a:chExt cx="10528300" cy="756285"/>
          </a:xfrm>
        </p:grpSpPr>
        <p:sp>
          <p:nvSpPr>
            <p:cNvPr id="7" name="object 7"/>
            <p:cNvSpPr/>
            <p:nvPr/>
          </p:nvSpPr>
          <p:spPr>
            <a:xfrm>
              <a:off x="838199" y="3131819"/>
              <a:ext cx="10515600" cy="744220"/>
            </a:xfrm>
            <a:custGeom>
              <a:avLst/>
              <a:gdLst/>
              <a:ahLst/>
              <a:cxnLst/>
              <a:rect l="l" t="t" r="r" b="b"/>
              <a:pathLst>
                <a:path w="10515600" h="744220">
                  <a:moveTo>
                    <a:pt x="10391648" y="0"/>
                  </a:moveTo>
                  <a:lnTo>
                    <a:pt x="123964" y="0"/>
                  </a:lnTo>
                  <a:lnTo>
                    <a:pt x="75711" y="9741"/>
                  </a:lnTo>
                  <a:lnTo>
                    <a:pt x="36307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619759"/>
                  </a:lnTo>
                  <a:lnTo>
                    <a:pt x="9741" y="668006"/>
                  </a:lnTo>
                  <a:lnTo>
                    <a:pt x="36307" y="707405"/>
                  </a:lnTo>
                  <a:lnTo>
                    <a:pt x="75711" y="733970"/>
                  </a:lnTo>
                  <a:lnTo>
                    <a:pt x="123964" y="743711"/>
                  </a:lnTo>
                  <a:lnTo>
                    <a:pt x="10391648" y="743711"/>
                  </a:lnTo>
                  <a:lnTo>
                    <a:pt x="10439894" y="733970"/>
                  </a:lnTo>
                  <a:lnTo>
                    <a:pt x="10479293" y="707405"/>
                  </a:lnTo>
                  <a:lnTo>
                    <a:pt x="10505858" y="668006"/>
                  </a:lnTo>
                  <a:lnTo>
                    <a:pt x="10515600" y="619759"/>
                  </a:lnTo>
                  <a:lnTo>
                    <a:pt x="10515600" y="123951"/>
                  </a:lnTo>
                  <a:lnTo>
                    <a:pt x="10505858" y="75705"/>
                  </a:lnTo>
                  <a:lnTo>
                    <a:pt x="10479293" y="36306"/>
                  </a:lnTo>
                  <a:lnTo>
                    <a:pt x="10439894" y="9741"/>
                  </a:lnTo>
                  <a:lnTo>
                    <a:pt x="1039164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199" y="3131819"/>
              <a:ext cx="10515600" cy="744220"/>
            </a:xfrm>
            <a:custGeom>
              <a:avLst/>
              <a:gdLst/>
              <a:ahLst/>
              <a:cxnLst/>
              <a:rect l="l" t="t" r="r" b="b"/>
              <a:pathLst>
                <a:path w="10515600" h="744220">
                  <a:moveTo>
                    <a:pt x="0" y="123951"/>
                  </a:moveTo>
                  <a:lnTo>
                    <a:pt x="9741" y="75705"/>
                  </a:lnTo>
                  <a:lnTo>
                    <a:pt x="36307" y="36306"/>
                  </a:lnTo>
                  <a:lnTo>
                    <a:pt x="75711" y="9741"/>
                  </a:lnTo>
                  <a:lnTo>
                    <a:pt x="123964" y="0"/>
                  </a:lnTo>
                  <a:lnTo>
                    <a:pt x="10391648" y="0"/>
                  </a:lnTo>
                  <a:lnTo>
                    <a:pt x="10439894" y="9741"/>
                  </a:lnTo>
                  <a:lnTo>
                    <a:pt x="10479293" y="36306"/>
                  </a:lnTo>
                  <a:lnTo>
                    <a:pt x="10505858" y="75705"/>
                  </a:lnTo>
                  <a:lnTo>
                    <a:pt x="10515600" y="123951"/>
                  </a:lnTo>
                  <a:lnTo>
                    <a:pt x="10515600" y="619759"/>
                  </a:lnTo>
                  <a:lnTo>
                    <a:pt x="10505858" y="668006"/>
                  </a:lnTo>
                  <a:lnTo>
                    <a:pt x="10479293" y="707405"/>
                  </a:lnTo>
                  <a:lnTo>
                    <a:pt x="10439894" y="733970"/>
                  </a:lnTo>
                  <a:lnTo>
                    <a:pt x="10391648" y="743711"/>
                  </a:lnTo>
                  <a:lnTo>
                    <a:pt x="123964" y="743711"/>
                  </a:lnTo>
                  <a:lnTo>
                    <a:pt x="75711" y="733970"/>
                  </a:lnTo>
                  <a:lnTo>
                    <a:pt x="36307" y="707405"/>
                  </a:lnTo>
                  <a:lnTo>
                    <a:pt x="9741" y="668006"/>
                  </a:lnTo>
                  <a:lnTo>
                    <a:pt x="0" y="619759"/>
                  </a:lnTo>
                  <a:lnTo>
                    <a:pt x="0" y="123951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2103" y="4623815"/>
            <a:ext cx="10528300" cy="756285"/>
            <a:chOff x="832103" y="4623815"/>
            <a:chExt cx="10528300" cy="756285"/>
          </a:xfrm>
        </p:grpSpPr>
        <p:sp>
          <p:nvSpPr>
            <p:cNvPr id="10" name="object 10"/>
            <p:cNvSpPr/>
            <p:nvPr/>
          </p:nvSpPr>
          <p:spPr>
            <a:xfrm>
              <a:off x="838199" y="4629911"/>
              <a:ext cx="10515600" cy="744220"/>
            </a:xfrm>
            <a:custGeom>
              <a:avLst/>
              <a:gdLst/>
              <a:ahLst/>
              <a:cxnLst/>
              <a:rect l="l" t="t" r="r" b="b"/>
              <a:pathLst>
                <a:path w="10515600" h="744220">
                  <a:moveTo>
                    <a:pt x="10391648" y="0"/>
                  </a:moveTo>
                  <a:lnTo>
                    <a:pt x="123964" y="0"/>
                  </a:lnTo>
                  <a:lnTo>
                    <a:pt x="75711" y="9741"/>
                  </a:lnTo>
                  <a:lnTo>
                    <a:pt x="36307" y="36306"/>
                  </a:lnTo>
                  <a:lnTo>
                    <a:pt x="9741" y="75705"/>
                  </a:lnTo>
                  <a:lnTo>
                    <a:pt x="0" y="123951"/>
                  </a:lnTo>
                  <a:lnTo>
                    <a:pt x="0" y="619760"/>
                  </a:lnTo>
                  <a:lnTo>
                    <a:pt x="9741" y="668006"/>
                  </a:lnTo>
                  <a:lnTo>
                    <a:pt x="36307" y="707405"/>
                  </a:lnTo>
                  <a:lnTo>
                    <a:pt x="75711" y="733970"/>
                  </a:lnTo>
                  <a:lnTo>
                    <a:pt x="123964" y="743712"/>
                  </a:lnTo>
                  <a:lnTo>
                    <a:pt x="10391648" y="743712"/>
                  </a:lnTo>
                  <a:lnTo>
                    <a:pt x="10439894" y="733970"/>
                  </a:lnTo>
                  <a:lnTo>
                    <a:pt x="10479293" y="707405"/>
                  </a:lnTo>
                  <a:lnTo>
                    <a:pt x="10505858" y="668006"/>
                  </a:lnTo>
                  <a:lnTo>
                    <a:pt x="10515600" y="619760"/>
                  </a:lnTo>
                  <a:lnTo>
                    <a:pt x="10515600" y="123951"/>
                  </a:lnTo>
                  <a:lnTo>
                    <a:pt x="10505858" y="75705"/>
                  </a:lnTo>
                  <a:lnTo>
                    <a:pt x="10479293" y="36306"/>
                  </a:lnTo>
                  <a:lnTo>
                    <a:pt x="10439894" y="9741"/>
                  </a:lnTo>
                  <a:lnTo>
                    <a:pt x="1039164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199" y="4629911"/>
              <a:ext cx="10515600" cy="744220"/>
            </a:xfrm>
            <a:custGeom>
              <a:avLst/>
              <a:gdLst/>
              <a:ahLst/>
              <a:cxnLst/>
              <a:rect l="l" t="t" r="r" b="b"/>
              <a:pathLst>
                <a:path w="10515600" h="744220">
                  <a:moveTo>
                    <a:pt x="0" y="123951"/>
                  </a:moveTo>
                  <a:lnTo>
                    <a:pt x="9741" y="75705"/>
                  </a:lnTo>
                  <a:lnTo>
                    <a:pt x="36307" y="36306"/>
                  </a:lnTo>
                  <a:lnTo>
                    <a:pt x="75711" y="9741"/>
                  </a:lnTo>
                  <a:lnTo>
                    <a:pt x="123964" y="0"/>
                  </a:lnTo>
                  <a:lnTo>
                    <a:pt x="10391648" y="0"/>
                  </a:lnTo>
                  <a:lnTo>
                    <a:pt x="10439894" y="9741"/>
                  </a:lnTo>
                  <a:lnTo>
                    <a:pt x="10479293" y="36306"/>
                  </a:lnTo>
                  <a:lnTo>
                    <a:pt x="10505858" y="75705"/>
                  </a:lnTo>
                  <a:lnTo>
                    <a:pt x="10515600" y="123951"/>
                  </a:lnTo>
                  <a:lnTo>
                    <a:pt x="10515600" y="619760"/>
                  </a:lnTo>
                  <a:lnTo>
                    <a:pt x="10505858" y="668006"/>
                  </a:lnTo>
                  <a:lnTo>
                    <a:pt x="10479293" y="707405"/>
                  </a:lnTo>
                  <a:lnTo>
                    <a:pt x="10439894" y="733970"/>
                  </a:lnTo>
                  <a:lnTo>
                    <a:pt x="10391648" y="743712"/>
                  </a:lnTo>
                  <a:lnTo>
                    <a:pt x="123964" y="743712"/>
                  </a:lnTo>
                  <a:lnTo>
                    <a:pt x="75711" y="733970"/>
                  </a:lnTo>
                  <a:lnTo>
                    <a:pt x="36307" y="707405"/>
                  </a:lnTo>
                  <a:lnTo>
                    <a:pt x="9741" y="668006"/>
                  </a:lnTo>
                  <a:lnTo>
                    <a:pt x="0" y="619760"/>
                  </a:lnTo>
                  <a:lnTo>
                    <a:pt x="0" y="123951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80033" y="1732194"/>
            <a:ext cx="9187180" cy="4344035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3100" dirty="0">
                <a:solidFill>
                  <a:srgbClr val="FFFFFF"/>
                </a:solidFill>
                <a:latin typeface="Calibri"/>
                <a:cs typeface="Calibri"/>
              </a:rPr>
              <a:t>SIMT</a:t>
            </a:r>
            <a:r>
              <a:rPr sz="3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philosophy</a:t>
            </a:r>
            <a:endParaRPr sz="3100">
              <a:latin typeface="Calibri"/>
              <a:cs typeface="Calibri"/>
            </a:endParaRPr>
          </a:p>
          <a:p>
            <a:pPr marL="419100" indent="-227329">
              <a:lnSpc>
                <a:spcPct val="100000"/>
              </a:lnSpc>
              <a:spcBef>
                <a:spcPts val="1340"/>
              </a:spcBef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Computationally</a:t>
            </a:r>
            <a:r>
              <a:rPr sz="3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intensive</a:t>
            </a:r>
            <a:endParaRPr sz="3100">
              <a:latin typeface="Calibri"/>
              <a:cs typeface="Calibri"/>
            </a:endParaRPr>
          </a:p>
          <a:p>
            <a:pPr marL="419100" marR="5080" indent="-227329">
              <a:lnSpc>
                <a:spcPts val="2640"/>
              </a:lnSpc>
              <a:spcBef>
                <a:spcPts val="1635"/>
              </a:spcBef>
              <a:buChar char="•"/>
              <a:tabLst>
                <a:tab pos="42037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computation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exceeds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	</a:t>
            </a:r>
            <a:r>
              <a:rPr sz="2400" spc="-10" dirty="0">
                <a:latin typeface="Calibri"/>
                <a:cs typeface="Calibri"/>
              </a:rPr>
              <a:t>transferring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GPU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3100" dirty="0">
                <a:solidFill>
                  <a:srgbClr val="FFFFFF"/>
                </a:solidFill>
                <a:latin typeface="Calibri"/>
                <a:cs typeface="Calibri"/>
              </a:rPr>
              <a:t>Massively</a:t>
            </a:r>
            <a:r>
              <a:rPr sz="31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endParaRPr sz="3100">
              <a:latin typeface="Calibri"/>
              <a:cs typeface="Calibri"/>
            </a:endParaRPr>
          </a:p>
          <a:p>
            <a:pPr marL="419100" indent="-227329">
              <a:lnSpc>
                <a:spcPts val="2760"/>
              </a:lnSpc>
              <a:spcBef>
                <a:spcPts val="1345"/>
              </a:spcBef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computations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broken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down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hundreds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thousands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420370">
              <a:lnSpc>
                <a:spcPts val="2760"/>
              </a:lnSpc>
            </a:pPr>
            <a:r>
              <a:rPr sz="2400" spc="-10" dirty="0">
                <a:latin typeface="Calibri"/>
                <a:cs typeface="Calibri"/>
              </a:rPr>
              <a:t>independent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CUDA</a:t>
            </a:r>
            <a:r>
              <a:rPr spc="-145" dirty="0"/>
              <a:t> </a:t>
            </a:r>
            <a:r>
              <a:rPr dirty="0"/>
              <a:t>Programming</a:t>
            </a:r>
            <a:r>
              <a:rPr spc="-15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347960" cy="36586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88645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800" dirty="0">
              <a:latin typeface="Calibri"/>
              <a:cs typeface="Calibri"/>
            </a:endParaRPr>
          </a:p>
          <a:p>
            <a:pPr marL="527685" marR="254000" indent="-515620">
              <a:lnSpc>
                <a:spcPts val="3030"/>
              </a:lnSpc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Partition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problem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coarse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sub-</a:t>
            </a:r>
            <a:r>
              <a:rPr sz="2800" dirty="0">
                <a:latin typeface="Calibri"/>
                <a:cs typeface="Calibri"/>
              </a:rPr>
              <a:t>problems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solved independently</a:t>
            </a:r>
            <a:endParaRPr sz="2800" dirty="0">
              <a:latin typeface="Calibri"/>
              <a:cs typeface="Calibri"/>
            </a:endParaRPr>
          </a:p>
          <a:p>
            <a:pPr marL="527685" indent="-514984">
              <a:lnSpc>
                <a:spcPts val="3190"/>
              </a:lnSpc>
              <a:spcBef>
                <a:spcPts val="610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Assign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sub-</a:t>
            </a:r>
            <a:r>
              <a:rPr sz="2800" dirty="0">
                <a:latin typeface="Calibri"/>
                <a:cs typeface="Calibri"/>
              </a:rPr>
              <a:t>problem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“block”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solved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parallel</a:t>
            </a:r>
            <a:endParaRPr sz="2800" dirty="0">
              <a:latin typeface="Calibri"/>
              <a:cs typeface="Calibri"/>
            </a:endParaRPr>
          </a:p>
          <a:p>
            <a:pPr marL="527685" indent="-514984">
              <a:lnSpc>
                <a:spcPts val="3190"/>
              </a:lnSpc>
              <a:spcBef>
                <a:spcPts val="675"/>
              </a:spcBef>
              <a:buAutoNum type="arabicPeriod" startAt="3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sub-</a:t>
            </a:r>
            <a:r>
              <a:rPr sz="2800" dirty="0">
                <a:latin typeface="Calibri"/>
                <a:cs typeface="Calibri"/>
              </a:rPr>
              <a:t>problem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also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decomposed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items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3190"/>
              </a:lnSpc>
            </a:pPr>
            <a:r>
              <a:rPr sz="2800" dirty="0">
                <a:latin typeface="Calibri"/>
                <a:cs typeface="Calibri"/>
              </a:rPr>
              <a:t>solved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parallel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“block”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3541598"/>
            <a:ext cx="5337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GPU </a:t>
            </a:r>
            <a:r>
              <a:rPr sz="6000" spc="-20" dirty="0"/>
              <a:t>Architecture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Heterogeneous</a:t>
            </a:r>
            <a:r>
              <a:rPr spc="-229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5817" y="1860041"/>
            <a:ext cx="60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Host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2486913"/>
            <a:ext cx="4426585" cy="8255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0029" marR="5080" indent="-227329">
              <a:lnSpc>
                <a:spcPts val="2940"/>
              </a:lnSpc>
              <a:spcBef>
                <a:spcPts val="54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 MT"/>
                <a:cs typeface="Arial MT"/>
              </a:rPr>
              <a:t>CPU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its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memory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(host 	memory)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8406" y="1860041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Device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2486913"/>
            <a:ext cx="4800600" cy="8255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0029" marR="5080" indent="-227329">
              <a:lnSpc>
                <a:spcPts val="2940"/>
              </a:lnSpc>
              <a:spcBef>
                <a:spcPts val="54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 MT"/>
                <a:cs typeface="Arial MT"/>
              </a:rPr>
              <a:t>GPU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its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memory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(device 	memory)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4005" y="3976156"/>
            <a:ext cx="1805051" cy="16881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6486" y="3895075"/>
            <a:ext cx="2076723" cy="15807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81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Heterogeneous</a:t>
            </a:r>
            <a:r>
              <a:rPr spc="-220" dirty="0"/>
              <a:t> </a:t>
            </a:r>
            <a:r>
              <a:rPr spc="-10" dirty="0"/>
              <a:t>Computing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2366" y="1520933"/>
            <a:ext cx="1984375" cy="4572635"/>
            <a:chOff x="2502366" y="1520933"/>
            <a:chExt cx="1984375" cy="4572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366" y="1520933"/>
              <a:ext cx="1984331" cy="45720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796" y="1546859"/>
              <a:ext cx="1815083" cy="4515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0508" y="1539239"/>
              <a:ext cx="1912620" cy="45003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40508" y="1539239"/>
              <a:ext cx="1912620" cy="4500880"/>
            </a:xfrm>
            <a:custGeom>
              <a:avLst/>
              <a:gdLst/>
              <a:ahLst/>
              <a:cxnLst/>
              <a:rect l="l" t="t" r="r" b="b"/>
              <a:pathLst>
                <a:path w="1912620" h="4500880">
                  <a:moveTo>
                    <a:pt x="1593850" y="4500372"/>
                  </a:moveTo>
                  <a:lnTo>
                    <a:pt x="1657604" y="4245356"/>
                  </a:lnTo>
                  <a:lnTo>
                    <a:pt x="1912620" y="4181589"/>
                  </a:lnTo>
                  <a:lnTo>
                    <a:pt x="1593850" y="4500372"/>
                  </a:lnTo>
                  <a:lnTo>
                    <a:pt x="0" y="4500372"/>
                  </a:lnTo>
                  <a:lnTo>
                    <a:pt x="0" y="0"/>
                  </a:lnTo>
                  <a:lnTo>
                    <a:pt x="1912620" y="0"/>
                  </a:lnTo>
                  <a:lnTo>
                    <a:pt x="1912620" y="4181589"/>
                  </a:lnTo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19501" y="1570736"/>
            <a:ext cx="4940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#include</a:t>
            </a:r>
            <a:r>
              <a:rPr sz="4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A21515"/>
                </a:solidFill>
                <a:latin typeface="Arial MT"/>
                <a:cs typeface="Arial MT"/>
              </a:rPr>
              <a:t>&lt;iostream&gt;</a:t>
            </a:r>
            <a:r>
              <a:rPr sz="400" spc="500" dirty="0">
                <a:solidFill>
                  <a:srgbClr val="A21515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#include</a:t>
            </a:r>
            <a:r>
              <a:rPr sz="4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A21515"/>
                </a:solidFill>
                <a:latin typeface="Arial MT"/>
                <a:cs typeface="Arial MT"/>
              </a:rPr>
              <a:t>&lt;algorithm&gt;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9501" y="1753616"/>
            <a:ext cx="52324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using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namespace</a:t>
            </a:r>
            <a:r>
              <a:rPr sz="400" spc="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20" dirty="0">
                <a:latin typeface="Arial MT"/>
                <a:cs typeface="Arial MT"/>
              </a:rPr>
              <a:t>std;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9501" y="1875536"/>
            <a:ext cx="58991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</a:tabLst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N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spc="-20" dirty="0">
                <a:latin typeface="Arial MT"/>
                <a:cs typeface="Arial MT"/>
              </a:rPr>
              <a:t>1024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</a:t>
            </a:r>
            <a:r>
              <a:rPr sz="400" spc="440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3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7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16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9501" y="2119375"/>
            <a:ext cx="1353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u="sng" spc="38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global</a:t>
            </a:r>
            <a:r>
              <a:rPr sz="400" u="sng" spc="40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stencil_1d(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*in,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*out)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</a:pPr>
            <a:r>
              <a:rPr sz="400" u="sng" spc="38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shared</a:t>
            </a:r>
            <a:r>
              <a:rPr sz="400" u="sng" spc="40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temp[BLOCK_SIZE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2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2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RADIUS];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gindex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blockIdx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10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blockDim</a:t>
            </a:r>
            <a:r>
              <a:rPr sz="400" spc="-10" dirty="0">
                <a:latin typeface="Arial MT"/>
                <a:cs typeface="Arial MT"/>
              </a:rPr>
              <a:t>.x;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lindex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9333" y="2424175"/>
            <a:ext cx="151193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Read</a:t>
            </a:r>
            <a:r>
              <a:rPr sz="400" spc="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input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elements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into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shared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memory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temp[lindex]</a:t>
            </a:r>
            <a:r>
              <a:rPr sz="400" spc="7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in[gindex];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if </a:t>
            </a:r>
            <a:r>
              <a:rPr sz="400" spc="-10" dirty="0">
                <a:latin typeface="Arial MT"/>
                <a:cs typeface="Arial MT"/>
              </a:rPr>
              <a:t>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5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&lt;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RADIUS)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-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RADIUS]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-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RADIUS];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6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BLOCK_SIZE]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BLOCK_SIZE];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9333" y="2851149"/>
            <a:ext cx="10795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Synchronize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(ensure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</a:t>
            </a:r>
            <a:r>
              <a:rPr sz="400" spc="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the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data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is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available)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u="sng" spc="39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syncthreads</a:t>
            </a:r>
            <a:r>
              <a:rPr sz="400" spc="-10" dirty="0">
                <a:latin typeface="Arial MT"/>
                <a:cs typeface="Arial MT"/>
              </a:rPr>
              <a:t>();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9333" y="3034029"/>
            <a:ext cx="1264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3119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Apply the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stencil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result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0;</a:t>
            </a:r>
            <a:endParaRPr sz="4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</a:t>
            </a:r>
            <a:r>
              <a:rPr sz="400" spc="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-</a:t>
            </a:r>
            <a:r>
              <a:rPr sz="400" dirty="0">
                <a:latin typeface="Arial MT"/>
                <a:cs typeface="Arial MT"/>
              </a:rPr>
              <a:t>RADIUS ;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&lt;=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;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offset++)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result</a:t>
            </a:r>
            <a:r>
              <a:rPr sz="400" spc="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+= </a:t>
            </a: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3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10" dirty="0">
                <a:latin typeface="Arial MT"/>
                <a:cs typeface="Arial MT"/>
              </a:rPr>
              <a:t> offset];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99333" y="3338829"/>
            <a:ext cx="4699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3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Store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the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result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out[gindex]</a:t>
            </a:r>
            <a:r>
              <a:rPr sz="400" spc="6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result;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9501" y="3460750"/>
            <a:ext cx="4254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9501" y="3643629"/>
            <a:ext cx="59309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fill_ints(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*x,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n) </a:t>
            </a:r>
            <a:r>
              <a:rPr sz="400" spc="-50" dirty="0">
                <a:latin typeface="Arial MT"/>
                <a:cs typeface="Arial MT"/>
              </a:rPr>
              <a:t>{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fill_n(x,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n,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1);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19501" y="4070730"/>
            <a:ext cx="1286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main(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-10" dirty="0">
                <a:latin typeface="Arial MT"/>
                <a:cs typeface="Arial MT"/>
              </a:rPr>
              <a:t>)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tabLst>
                <a:tab pos="652780" algn="l"/>
              </a:tabLst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 </a:t>
            </a:r>
            <a:r>
              <a:rPr sz="400" dirty="0">
                <a:latin typeface="Arial MT"/>
                <a:cs typeface="Arial MT"/>
              </a:rPr>
              <a:t>*in,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*out;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host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of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a,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b,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50" dirty="0">
                <a:solidFill>
                  <a:srgbClr val="008000"/>
                </a:solidFill>
                <a:latin typeface="Arial MT"/>
                <a:cs typeface="Arial MT"/>
              </a:rPr>
              <a:t>c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  <a:tabLst>
                <a:tab pos="710565" algn="l"/>
              </a:tabLst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*d_in,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*d_out;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device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of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a, b, </a:t>
            </a:r>
            <a:r>
              <a:rPr sz="400" spc="-50" dirty="0">
                <a:solidFill>
                  <a:srgbClr val="008000"/>
                </a:solidFill>
                <a:latin typeface="Arial MT"/>
                <a:cs typeface="Arial MT"/>
              </a:rPr>
              <a:t>c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 =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(N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+ 2*RADIUS)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sizeof</a:t>
            </a:r>
            <a:r>
              <a:rPr sz="400" spc="-10" dirty="0">
                <a:latin typeface="Arial MT"/>
                <a:cs typeface="Arial MT"/>
              </a:rPr>
              <a:t>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-10" dirty="0">
                <a:latin typeface="Arial MT"/>
                <a:cs typeface="Arial MT"/>
              </a:rPr>
              <a:t>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9333" y="4375530"/>
            <a:ext cx="121602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Alloc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space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for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host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and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setup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values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dirty="0">
                <a:latin typeface="Arial MT"/>
                <a:cs typeface="Arial MT"/>
              </a:rPr>
              <a:t>in</a:t>
            </a:r>
            <a:r>
              <a:rPr sz="400" spc="1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 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*)malloc(size);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fill_ints(in,</a:t>
            </a:r>
            <a:r>
              <a:rPr sz="400" spc="14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</a:t>
            </a:r>
            <a:r>
              <a:rPr sz="400" spc="-1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2*RADIUS);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out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*)malloc(size);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fill_ints(out,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2*RADIUS);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9333" y="4619371"/>
            <a:ext cx="7912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Alloc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space for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device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cudaMalloc((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6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**)&amp;d_in,</a:t>
            </a:r>
            <a:r>
              <a:rPr sz="400" spc="15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size);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cudaMalloc((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10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**)&amp;d_out,</a:t>
            </a:r>
            <a:r>
              <a:rPr sz="400" spc="8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size);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99333" y="4863210"/>
            <a:ext cx="137668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Copy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to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device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cudaMemcpy(d_in,</a:t>
            </a:r>
            <a:r>
              <a:rPr sz="400" spc="1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in,</a:t>
            </a:r>
            <a:r>
              <a:rPr sz="400" spc="1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cudaMemcpyHostToDevice);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cudaMemcpy(d_out,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out,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cudaMemcpyHostToDevice);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9501" y="5167706"/>
            <a:ext cx="168465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Launch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stencil_1d()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kernel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on</a:t>
            </a:r>
            <a:r>
              <a:rPr sz="400" spc="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GPU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stencil_1d&lt;&lt;&lt;N/BLOCK_SIZE,BLOCK_SIZE&gt;&gt;&gt;(d_in</a:t>
            </a:r>
            <a:r>
              <a:rPr sz="400" spc="19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9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RADIUS,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" spc="-10" dirty="0">
                <a:latin typeface="Arial MT"/>
                <a:cs typeface="Arial MT"/>
              </a:rPr>
              <a:t>d_out</a:t>
            </a:r>
            <a:r>
              <a:rPr sz="400" spc="4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99333" y="5473065"/>
            <a:ext cx="13766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Copy</a:t>
            </a:r>
            <a:r>
              <a:rPr sz="400" spc="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result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back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to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host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cudaMemcpy(out,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d_out,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cudaMemcpyDeviceToHost);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99333" y="5655970"/>
            <a:ext cx="791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592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Cleanup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free(in);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free(out);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cudaFree(d_in);</a:t>
            </a:r>
            <a:r>
              <a:rPr sz="400" spc="1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cudaFree(d_out);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return</a:t>
            </a:r>
            <a:r>
              <a:rPr sz="400" spc="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0;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9501" y="5899810"/>
            <a:ext cx="4254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1040" y="2161032"/>
            <a:ext cx="74930" cy="3778250"/>
          </a:xfrm>
          <a:custGeom>
            <a:avLst/>
            <a:gdLst/>
            <a:ahLst/>
            <a:cxnLst/>
            <a:rect l="l" t="t" r="r" b="b"/>
            <a:pathLst>
              <a:path w="74929" h="3778250">
                <a:moveTo>
                  <a:pt x="0" y="1927859"/>
                </a:moveTo>
                <a:lnTo>
                  <a:pt x="14513" y="1928350"/>
                </a:lnTo>
                <a:lnTo>
                  <a:pt x="26384" y="1929685"/>
                </a:lnTo>
                <a:lnTo>
                  <a:pt x="34397" y="1931664"/>
                </a:lnTo>
                <a:lnTo>
                  <a:pt x="37337" y="1934082"/>
                </a:lnTo>
                <a:lnTo>
                  <a:pt x="37337" y="2471800"/>
                </a:lnTo>
                <a:lnTo>
                  <a:pt x="40278" y="2474219"/>
                </a:lnTo>
                <a:lnTo>
                  <a:pt x="48291" y="2476198"/>
                </a:lnTo>
                <a:lnTo>
                  <a:pt x="60162" y="2477533"/>
                </a:lnTo>
                <a:lnTo>
                  <a:pt x="74675" y="2478023"/>
                </a:lnTo>
                <a:lnTo>
                  <a:pt x="60162" y="2478514"/>
                </a:lnTo>
                <a:lnTo>
                  <a:pt x="48291" y="2479849"/>
                </a:lnTo>
                <a:lnTo>
                  <a:pt x="40278" y="2481828"/>
                </a:lnTo>
                <a:lnTo>
                  <a:pt x="37337" y="2484247"/>
                </a:lnTo>
                <a:lnTo>
                  <a:pt x="37337" y="3021965"/>
                </a:lnTo>
                <a:lnTo>
                  <a:pt x="34397" y="3024383"/>
                </a:lnTo>
                <a:lnTo>
                  <a:pt x="26384" y="3026362"/>
                </a:lnTo>
                <a:lnTo>
                  <a:pt x="14513" y="3027697"/>
                </a:lnTo>
                <a:lnTo>
                  <a:pt x="0" y="3028187"/>
                </a:lnTo>
              </a:path>
              <a:path w="74929" h="3778250">
                <a:moveTo>
                  <a:pt x="12192" y="3328416"/>
                </a:moveTo>
                <a:lnTo>
                  <a:pt x="24360" y="3328818"/>
                </a:lnTo>
                <a:lnTo>
                  <a:pt x="34290" y="3329924"/>
                </a:lnTo>
                <a:lnTo>
                  <a:pt x="40981" y="3331577"/>
                </a:lnTo>
                <a:lnTo>
                  <a:pt x="43434" y="3333623"/>
                </a:lnTo>
                <a:lnTo>
                  <a:pt x="43434" y="3547999"/>
                </a:lnTo>
                <a:lnTo>
                  <a:pt x="45886" y="3550023"/>
                </a:lnTo>
                <a:lnTo>
                  <a:pt x="52578" y="3551678"/>
                </a:lnTo>
                <a:lnTo>
                  <a:pt x="62507" y="3552796"/>
                </a:lnTo>
                <a:lnTo>
                  <a:pt x="74675" y="3553205"/>
                </a:lnTo>
                <a:lnTo>
                  <a:pt x="62507" y="3553615"/>
                </a:lnTo>
                <a:lnTo>
                  <a:pt x="52577" y="3554733"/>
                </a:lnTo>
                <a:lnTo>
                  <a:pt x="45886" y="3556388"/>
                </a:lnTo>
                <a:lnTo>
                  <a:pt x="43434" y="3558412"/>
                </a:lnTo>
                <a:lnTo>
                  <a:pt x="43434" y="3772789"/>
                </a:lnTo>
                <a:lnTo>
                  <a:pt x="40981" y="3774813"/>
                </a:lnTo>
                <a:lnTo>
                  <a:pt x="34289" y="3776468"/>
                </a:lnTo>
                <a:lnTo>
                  <a:pt x="24360" y="3777586"/>
                </a:lnTo>
                <a:lnTo>
                  <a:pt x="12192" y="3777995"/>
                </a:lnTo>
              </a:path>
              <a:path w="74929" h="3778250">
                <a:moveTo>
                  <a:pt x="0" y="3028187"/>
                </a:moveTo>
                <a:lnTo>
                  <a:pt x="14513" y="3028678"/>
                </a:lnTo>
                <a:lnTo>
                  <a:pt x="26384" y="3030013"/>
                </a:lnTo>
                <a:lnTo>
                  <a:pt x="34397" y="3031992"/>
                </a:lnTo>
                <a:lnTo>
                  <a:pt x="37337" y="3034410"/>
                </a:lnTo>
                <a:lnTo>
                  <a:pt x="37337" y="3172079"/>
                </a:lnTo>
                <a:lnTo>
                  <a:pt x="40278" y="3174497"/>
                </a:lnTo>
                <a:lnTo>
                  <a:pt x="48291" y="3176476"/>
                </a:lnTo>
                <a:lnTo>
                  <a:pt x="60162" y="3177811"/>
                </a:lnTo>
                <a:lnTo>
                  <a:pt x="74675" y="3178302"/>
                </a:lnTo>
                <a:lnTo>
                  <a:pt x="60162" y="3178792"/>
                </a:lnTo>
                <a:lnTo>
                  <a:pt x="48291" y="3180127"/>
                </a:lnTo>
                <a:lnTo>
                  <a:pt x="40278" y="3182106"/>
                </a:lnTo>
                <a:lnTo>
                  <a:pt x="37337" y="3184524"/>
                </a:lnTo>
                <a:lnTo>
                  <a:pt x="37337" y="3322192"/>
                </a:lnTo>
                <a:lnTo>
                  <a:pt x="34397" y="3324611"/>
                </a:lnTo>
                <a:lnTo>
                  <a:pt x="26384" y="3326590"/>
                </a:lnTo>
                <a:lnTo>
                  <a:pt x="14513" y="3327925"/>
                </a:lnTo>
                <a:lnTo>
                  <a:pt x="0" y="3328416"/>
                </a:lnTo>
              </a:path>
              <a:path w="74929" h="3778250">
                <a:moveTo>
                  <a:pt x="0" y="0"/>
                </a:moveTo>
                <a:lnTo>
                  <a:pt x="14513" y="490"/>
                </a:lnTo>
                <a:lnTo>
                  <a:pt x="26384" y="1825"/>
                </a:lnTo>
                <a:lnTo>
                  <a:pt x="34397" y="3804"/>
                </a:lnTo>
                <a:lnTo>
                  <a:pt x="37337" y="6222"/>
                </a:lnTo>
                <a:lnTo>
                  <a:pt x="37337" y="650620"/>
                </a:lnTo>
                <a:lnTo>
                  <a:pt x="40278" y="653039"/>
                </a:lnTo>
                <a:lnTo>
                  <a:pt x="48291" y="655018"/>
                </a:lnTo>
                <a:lnTo>
                  <a:pt x="60162" y="656353"/>
                </a:lnTo>
                <a:lnTo>
                  <a:pt x="74675" y="656843"/>
                </a:lnTo>
                <a:lnTo>
                  <a:pt x="60162" y="657334"/>
                </a:lnTo>
                <a:lnTo>
                  <a:pt x="48291" y="658669"/>
                </a:lnTo>
                <a:lnTo>
                  <a:pt x="40278" y="660648"/>
                </a:lnTo>
                <a:lnTo>
                  <a:pt x="37337" y="663066"/>
                </a:lnTo>
                <a:lnTo>
                  <a:pt x="37337" y="1307464"/>
                </a:lnTo>
                <a:lnTo>
                  <a:pt x="34397" y="1309883"/>
                </a:lnTo>
                <a:lnTo>
                  <a:pt x="26384" y="1311862"/>
                </a:lnTo>
                <a:lnTo>
                  <a:pt x="14513" y="1313197"/>
                </a:lnTo>
                <a:lnTo>
                  <a:pt x="0" y="1313688"/>
                </a:lnTo>
              </a:path>
            </a:pathLst>
          </a:custGeom>
          <a:ln w="9144">
            <a:solidFill>
              <a:srgbClr val="88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32146" y="4444441"/>
            <a:ext cx="1139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serial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32146" y="5044287"/>
            <a:ext cx="1363345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8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parallel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code </a:t>
            </a:r>
            <a:r>
              <a:rPr sz="1800" dirty="0">
                <a:latin typeface="Trebuchet MS"/>
                <a:cs typeface="Trebuchet MS"/>
              </a:rPr>
              <a:t>serial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32146" y="2797555"/>
            <a:ext cx="1083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parallel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fn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5281" y="1682644"/>
            <a:ext cx="892702" cy="96257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01650" y="2950675"/>
            <a:ext cx="895115" cy="80098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5281" y="4625291"/>
            <a:ext cx="892702" cy="96125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84519-ECDA-7B58-5DC6-8A714A977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400"/>
            <a:ext cx="11353799" cy="64008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9C827-7754-5AB8-DA5B-E239722F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09"/>
            <a:ext cx="12192000" cy="64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3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4A9FA-1039-D0D0-3CA0-36EFB6D5E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E6081-8EAB-346C-97F6-33E926B2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57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1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E8AF0-27A4-823E-87A9-6A38BA0AC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896E6-C6DB-2173-7D1D-FA53BCE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8" y="381000"/>
            <a:ext cx="11644772" cy="63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9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Kernels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31684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GPU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spawns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(i.e.,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m*n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total)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run 	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copy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4524755"/>
            <a:ext cx="10515600" cy="1478280"/>
          </a:xfrm>
          <a:custGeom>
            <a:avLst/>
            <a:gdLst/>
            <a:ahLst/>
            <a:cxnLst/>
            <a:rect l="l" t="t" r="r" b="b"/>
            <a:pathLst>
              <a:path w="10515600" h="1478279">
                <a:moveTo>
                  <a:pt x="10269220" y="0"/>
                </a:moveTo>
                <a:lnTo>
                  <a:pt x="246392" y="0"/>
                </a:lnTo>
                <a:lnTo>
                  <a:pt x="196735" y="5007"/>
                </a:lnTo>
                <a:lnTo>
                  <a:pt x="150484" y="19369"/>
                </a:lnTo>
                <a:lnTo>
                  <a:pt x="108631" y="42092"/>
                </a:lnTo>
                <a:lnTo>
                  <a:pt x="72166" y="72183"/>
                </a:lnTo>
                <a:lnTo>
                  <a:pt x="42079" y="108650"/>
                </a:lnTo>
                <a:lnTo>
                  <a:pt x="19362" y="150500"/>
                </a:lnTo>
                <a:lnTo>
                  <a:pt x="5005" y="196741"/>
                </a:lnTo>
                <a:lnTo>
                  <a:pt x="0" y="246380"/>
                </a:lnTo>
                <a:lnTo>
                  <a:pt x="0" y="1231887"/>
                </a:lnTo>
                <a:lnTo>
                  <a:pt x="5005" y="1281544"/>
                </a:lnTo>
                <a:lnTo>
                  <a:pt x="19362" y="1327795"/>
                </a:lnTo>
                <a:lnTo>
                  <a:pt x="42079" y="1369648"/>
                </a:lnTo>
                <a:lnTo>
                  <a:pt x="72166" y="1406113"/>
                </a:lnTo>
                <a:lnTo>
                  <a:pt x="108631" y="1436200"/>
                </a:lnTo>
                <a:lnTo>
                  <a:pt x="150484" y="1458917"/>
                </a:lnTo>
                <a:lnTo>
                  <a:pt x="196735" y="1473274"/>
                </a:lnTo>
                <a:lnTo>
                  <a:pt x="246392" y="1478280"/>
                </a:lnTo>
                <a:lnTo>
                  <a:pt x="10269220" y="1478280"/>
                </a:lnTo>
                <a:lnTo>
                  <a:pt x="10318858" y="1473274"/>
                </a:lnTo>
                <a:lnTo>
                  <a:pt x="10365099" y="1458917"/>
                </a:lnTo>
                <a:lnTo>
                  <a:pt x="10406949" y="1436200"/>
                </a:lnTo>
                <a:lnTo>
                  <a:pt x="10443416" y="1406113"/>
                </a:lnTo>
                <a:lnTo>
                  <a:pt x="10473507" y="1369648"/>
                </a:lnTo>
                <a:lnTo>
                  <a:pt x="10496230" y="1327795"/>
                </a:lnTo>
                <a:lnTo>
                  <a:pt x="10510592" y="1281544"/>
                </a:lnTo>
                <a:lnTo>
                  <a:pt x="10515600" y="1231887"/>
                </a:lnTo>
                <a:lnTo>
                  <a:pt x="10515600" y="246380"/>
                </a:lnTo>
                <a:lnTo>
                  <a:pt x="10510592" y="196741"/>
                </a:lnTo>
                <a:lnTo>
                  <a:pt x="10496230" y="150500"/>
                </a:lnTo>
                <a:lnTo>
                  <a:pt x="10473507" y="108650"/>
                </a:lnTo>
                <a:lnTo>
                  <a:pt x="10443416" y="72183"/>
                </a:lnTo>
                <a:lnTo>
                  <a:pt x="10406949" y="42092"/>
                </a:lnTo>
                <a:lnTo>
                  <a:pt x="10365099" y="19369"/>
                </a:lnTo>
                <a:lnTo>
                  <a:pt x="10318858" y="5007"/>
                </a:lnTo>
                <a:lnTo>
                  <a:pt x="1026922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39" y="3115526"/>
            <a:ext cx="10250170" cy="29089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CPU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continue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terminated</a:t>
            </a:r>
            <a:endParaRPr sz="2800">
              <a:latin typeface="Calibri"/>
              <a:cs typeface="Calibri"/>
            </a:endParaRPr>
          </a:p>
          <a:p>
            <a:pPr marL="84455" marR="579755">
              <a:lnSpc>
                <a:spcPct val="100000"/>
              </a:lnSpc>
              <a:spcBef>
                <a:spcPts val="2650"/>
              </a:spcBef>
            </a:pPr>
            <a:r>
              <a:rPr sz="1800" spc="-10" dirty="0">
                <a:latin typeface="Courier New"/>
                <a:cs typeface="Courier New"/>
              </a:rPr>
              <a:t>kernel1&lt;&lt;&lt;X,Y&gt;&gt;&gt;(...);</a:t>
            </a:r>
            <a:r>
              <a:rPr sz="1800" spc="-67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//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kernel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CPU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continues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statement </a:t>
            </a:r>
            <a:r>
              <a:rPr sz="1800" spc="-10" dirty="0">
                <a:latin typeface="Courier New"/>
                <a:cs typeface="Courier New"/>
              </a:rPr>
              <a:t>kernel2&lt;&lt;&lt;X,Y&gt;&gt;&gt;(...);</a:t>
            </a:r>
            <a:r>
              <a:rPr sz="1800" spc="-67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//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kernel2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queue,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kernel1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finishes,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CPU </a:t>
            </a:r>
            <a:r>
              <a:rPr sz="2000" spc="-10" dirty="0">
                <a:latin typeface="Calibri"/>
                <a:cs typeface="Calibri"/>
              </a:rPr>
              <a:t>continues</a:t>
            </a:r>
            <a:endParaRPr sz="2000">
              <a:latin typeface="Calibri"/>
              <a:cs typeface="Calibri"/>
            </a:endParaRPr>
          </a:p>
          <a:p>
            <a:pPr marL="84455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cudaMemcpy(...);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//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CPU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blocks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copied,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preceding </a:t>
            </a:r>
            <a:r>
              <a:rPr sz="2000" dirty="0">
                <a:latin typeface="Calibri"/>
                <a:cs typeface="Calibri"/>
              </a:rPr>
              <a:t>CUDA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finish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5847" y="2688335"/>
            <a:ext cx="5480685" cy="500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8509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670"/>
              </a:spcBef>
            </a:pPr>
            <a:r>
              <a:rPr sz="1800" b="1" dirty="0">
                <a:latin typeface="Courier New"/>
                <a:cs typeface="Courier New"/>
              </a:rPr>
              <a:t>KernelName</a:t>
            </a:r>
            <a:r>
              <a:rPr sz="1800" b="1" dirty="0">
                <a:solidFill>
                  <a:srgbClr val="00AF50"/>
                </a:solidFill>
                <a:latin typeface="Courier New"/>
                <a:cs typeface="Courier New"/>
              </a:rPr>
              <a:t>&lt;&lt;&lt;m,</a:t>
            </a:r>
            <a:r>
              <a:rPr sz="1800" b="1" spc="-7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ourier New"/>
                <a:cs typeface="Courier New"/>
              </a:rPr>
              <a:t>n&gt;&gt;&gt;</a:t>
            </a:r>
            <a:r>
              <a:rPr sz="1800" b="1" dirty="0">
                <a:latin typeface="Courier New"/>
                <a:cs typeface="Courier New"/>
              </a:rPr>
              <a:t>(arg1,</a:t>
            </a:r>
            <a:r>
              <a:rPr sz="1800" b="1" spc="-7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arg2,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20" dirty="0">
                <a:latin typeface="Courier New"/>
                <a:cs typeface="Courier New"/>
              </a:rPr>
              <a:t>...)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Execution</a:t>
            </a:r>
            <a:r>
              <a:rPr spc="-245" dirty="0"/>
              <a:t> </a:t>
            </a:r>
            <a:r>
              <a:rPr spc="-1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1703" y="2965704"/>
            <a:ext cx="2615565" cy="2755900"/>
            <a:chOff x="1441703" y="2965704"/>
            <a:chExt cx="2615565" cy="2755900"/>
          </a:xfrm>
        </p:grpSpPr>
        <p:sp>
          <p:nvSpPr>
            <p:cNvPr id="4" name="object 4"/>
            <p:cNvSpPr/>
            <p:nvPr/>
          </p:nvSpPr>
          <p:spPr>
            <a:xfrm>
              <a:off x="1441703" y="2965704"/>
              <a:ext cx="2615565" cy="2755900"/>
            </a:xfrm>
            <a:custGeom>
              <a:avLst/>
              <a:gdLst/>
              <a:ahLst/>
              <a:cxnLst/>
              <a:rect l="l" t="t" r="r" b="b"/>
              <a:pathLst>
                <a:path w="2615565" h="2755900">
                  <a:moveTo>
                    <a:pt x="2179320" y="0"/>
                  </a:moveTo>
                  <a:lnTo>
                    <a:pt x="435864" y="0"/>
                  </a:lnTo>
                  <a:lnTo>
                    <a:pt x="388381" y="2558"/>
                  </a:lnTo>
                  <a:lnTo>
                    <a:pt x="342377" y="10055"/>
                  </a:lnTo>
                  <a:lnTo>
                    <a:pt x="298118" y="22226"/>
                  </a:lnTo>
                  <a:lnTo>
                    <a:pt x="255870" y="38803"/>
                  </a:lnTo>
                  <a:lnTo>
                    <a:pt x="215899" y="59520"/>
                  </a:lnTo>
                  <a:lnTo>
                    <a:pt x="178472" y="84112"/>
                  </a:lnTo>
                  <a:lnTo>
                    <a:pt x="143854" y="112312"/>
                  </a:lnTo>
                  <a:lnTo>
                    <a:pt x="112312" y="143854"/>
                  </a:lnTo>
                  <a:lnTo>
                    <a:pt x="84112" y="178472"/>
                  </a:lnTo>
                  <a:lnTo>
                    <a:pt x="59520" y="215900"/>
                  </a:lnTo>
                  <a:lnTo>
                    <a:pt x="38803" y="255870"/>
                  </a:lnTo>
                  <a:lnTo>
                    <a:pt x="22226" y="298118"/>
                  </a:lnTo>
                  <a:lnTo>
                    <a:pt x="10055" y="342377"/>
                  </a:lnTo>
                  <a:lnTo>
                    <a:pt x="2558" y="388381"/>
                  </a:lnTo>
                  <a:lnTo>
                    <a:pt x="0" y="435863"/>
                  </a:lnTo>
                  <a:lnTo>
                    <a:pt x="0" y="2319528"/>
                  </a:lnTo>
                  <a:lnTo>
                    <a:pt x="2558" y="2367010"/>
                  </a:lnTo>
                  <a:lnTo>
                    <a:pt x="10055" y="2413014"/>
                  </a:lnTo>
                  <a:lnTo>
                    <a:pt x="22226" y="2457273"/>
                  </a:lnTo>
                  <a:lnTo>
                    <a:pt x="38803" y="2499521"/>
                  </a:lnTo>
                  <a:lnTo>
                    <a:pt x="59520" y="2539492"/>
                  </a:lnTo>
                  <a:lnTo>
                    <a:pt x="84112" y="2576919"/>
                  </a:lnTo>
                  <a:lnTo>
                    <a:pt x="112312" y="2611537"/>
                  </a:lnTo>
                  <a:lnTo>
                    <a:pt x="143854" y="2643079"/>
                  </a:lnTo>
                  <a:lnTo>
                    <a:pt x="178472" y="2671279"/>
                  </a:lnTo>
                  <a:lnTo>
                    <a:pt x="215899" y="2695871"/>
                  </a:lnTo>
                  <a:lnTo>
                    <a:pt x="255870" y="2716588"/>
                  </a:lnTo>
                  <a:lnTo>
                    <a:pt x="298118" y="2733165"/>
                  </a:lnTo>
                  <a:lnTo>
                    <a:pt x="342377" y="2745336"/>
                  </a:lnTo>
                  <a:lnTo>
                    <a:pt x="388381" y="2752833"/>
                  </a:lnTo>
                  <a:lnTo>
                    <a:pt x="435864" y="2755392"/>
                  </a:lnTo>
                  <a:lnTo>
                    <a:pt x="2179320" y="2755392"/>
                  </a:lnTo>
                  <a:lnTo>
                    <a:pt x="2226802" y="2752833"/>
                  </a:lnTo>
                  <a:lnTo>
                    <a:pt x="2272806" y="2745336"/>
                  </a:lnTo>
                  <a:lnTo>
                    <a:pt x="2317065" y="2733165"/>
                  </a:lnTo>
                  <a:lnTo>
                    <a:pt x="2359313" y="2716588"/>
                  </a:lnTo>
                  <a:lnTo>
                    <a:pt x="2399283" y="2695871"/>
                  </a:lnTo>
                  <a:lnTo>
                    <a:pt x="2436711" y="2671279"/>
                  </a:lnTo>
                  <a:lnTo>
                    <a:pt x="2471329" y="2643079"/>
                  </a:lnTo>
                  <a:lnTo>
                    <a:pt x="2502871" y="2611537"/>
                  </a:lnTo>
                  <a:lnTo>
                    <a:pt x="2531071" y="2576919"/>
                  </a:lnTo>
                  <a:lnTo>
                    <a:pt x="2555663" y="2539492"/>
                  </a:lnTo>
                  <a:lnTo>
                    <a:pt x="2576380" y="2499521"/>
                  </a:lnTo>
                  <a:lnTo>
                    <a:pt x="2592957" y="2457273"/>
                  </a:lnTo>
                  <a:lnTo>
                    <a:pt x="2605128" y="2413014"/>
                  </a:lnTo>
                  <a:lnTo>
                    <a:pt x="2612625" y="2367010"/>
                  </a:lnTo>
                  <a:lnTo>
                    <a:pt x="2615184" y="2319528"/>
                  </a:lnTo>
                  <a:lnTo>
                    <a:pt x="2615184" y="435863"/>
                  </a:lnTo>
                  <a:lnTo>
                    <a:pt x="2612625" y="388381"/>
                  </a:lnTo>
                  <a:lnTo>
                    <a:pt x="2605128" y="342377"/>
                  </a:lnTo>
                  <a:lnTo>
                    <a:pt x="2592957" y="298118"/>
                  </a:lnTo>
                  <a:lnTo>
                    <a:pt x="2576380" y="255870"/>
                  </a:lnTo>
                  <a:lnTo>
                    <a:pt x="2555663" y="215900"/>
                  </a:lnTo>
                  <a:lnTo>
                    <a:pt x="2531071" y="178472"/>
                  </a:lnTo>
                  <a:lnTo>
                    <a:pt x="2502871" y="143854"/>
                  </a:lnTo>
                  <a:lnTo>
                    <a:pt x="2471329" y="112312"/>
                  </a:lnTo>
                  <a:lnTo>
                    <a:pt x="2436711" y="84112"/>
                  </a:lnTo>
                  <a:lnTo>
                    <a:pt x="2399284" y="59520"/>
                  </a:lnTo>
                  <a:lnTo>
                    <a:pt x="2359313" y="38803"/>
                  </a:lnTo>
                  <a:lnTo>
                    <a:pt x="2317065" y="22226"/>
                  </a:lnTo>
                  <a:lnTo>
                    <a:pt x="2272806" y="10055"/>
                  </a:lnTo>
                  <a:lnTo>
                    <a:pt x="2226802" y="2558"/>
                  </a:lnTo>
                  <a:lnTo>
                    <a:pt x="217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155" y="3372612"/>
              <a:ext cx="2240280" cy="19415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40432" y="1747773"/>
            <a:ext cx="162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356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Host</a:t>
            </a:r>
            <a:r>
              <a:rPr sz="1800" spc="5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(serial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execution)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72043" y="2965704"/>
            <a:ext cx="2613660" cy="2755900"/>
            <a:chOff x="7972043" y="2965704"/>
            <a:chExt cx="2613660" cy="2755900"/>
          </a:xfrm>
        </p:grpSpPr>
        <p:sp>
          <p:nvSpPr>
            <p:cNvPr id="8" name="object 8"/>
            <p:cNvSpPr/>
            <p:nvPr/>
          </p:nvSpPr>
          <p:spPr>
            <a:xfrm>
              <a:off x="7972043" y="2965704"/>
              <a:ext cx="2613660" cy="2755900"/>
            </a:xfrm>
            <a:custGeom>
              <a:avLst/>
              <a:gdLst/>
              <a:ahLst/>
              <a:cxnLst/>
              <a:rect l="l" t="t" r="r" b="b"/>
              <a:pathLst>
                <a:path w="2613659" h="2755900">
                  <a:moveTo>
                    <a:pt x="2178050" y="0"/>
                  </a:moveTo>
                  <a:lnTo>
                    <a:pt x="435609" y="0"/>
                  </a:lnTo>
                  <a:lnTo>
                    <a:pt x="388152" y="2556"/>
                  </a:lnTo>
                  <a:lnTo>
                    <a:pt x="342174" y="10049"/>
                  </a:lnTo>
                  <a:lnTo>
                    <a:pt x="297939" y="22211"/>
                  </a:lnTo>
                  <a:lnTo>
                    <a:pt x="255715" y="38778"/>
                  </a:lnTo>
                  <a:lnTo>
                    <a:pt x="215768" y="59483"/>
                  </a:lnTo>
                  <a:lnTo>
                    <a:pt x="178362" y="84059"/>
                  </a:lnTo>
                  <a:lnTo>
                    <a:pt x="143765" y="112242"/>
                  </a:lnTo>
                  <a:lnTo>
                    <a:pt x="112242" y="143765"/>
                  </a:lnTo>
                  <a:lnTo>
                    <a:pt x="84059" y="178362"/>
                  </a:lnTo>
                  <a:lnTo>
                    <a:pt x="59483" y="215768"/>
                  </a:lnTo>
                  <a:lnTo>
                    <a:pt x="38778" y="255715"/>
                  </a:lnTo>
                  <a:lnTo>
                    <a:pt x="22211" y="297939"/>
                  </a:lnTo>
                  <a:lnTo>
                    <a:pt x="10049" y="342174"/>
                  </a:lnTo>
                  <a:lnTo>
                    <a:pt x="2556" y="388152"/>
                  </a:lnTo>
                  <a:lnTo>
                    <a:pt x="0" y="435610"/>
                  </a:lnTo>
                  <a:lnTo>
                    <a:pt x="0" y="2319782"/>
                  </a:lnTo>
                  <a:lnTo>
                    <a:pt x="2556" y="2367239"/>
                  </a:lnTo>
                  <a:lnTo>
                    <a:pt x="10049" y="2413217"/>
                  </a:lnTo>
                  <a:lnTo>
                    <a:pt x="22211" y="2457452"/>
                  </a:lnTo>
                  <a:lnTo>
                    <a:pt x="38778" y="2499676"/>
                  </a:lnTo>
                  <a:lnTo>
                    <a:pt x="59483" y="2539623"/>
                  </a:lnTo>
                  <a:lnTo>
                    <a:pt x="84059" y="2577029"/>
                  </a:lnTo>
                  <a:lnTo>
                    <a:pt x="112242" y="2611626"/>
                  </a:lnTo>
                  <a:lnTo>
                    <a:pt x="143765" y="2643149"/>
                  </a:lnTo>
                  <a:lnTo>
                    <a:pt x="178362" y="2671332"/>
                  </a:lnTo>
                  <a:lnTo>
                    <a:pt x="215768" y="2695908"/>
                  </a:lnTo>
                  <a:lnTo>
                    <a:pt x="255715" y="2716613"/>
                  </a:lnTo>
                  <a:lnTo>
                    <a:pt x="297939" y="2733180"/>
                  </a:lnTo>
                  <a:lnTo>
                    <a:pt x="342174" y="2745342"/>
                  </a:lnTo>
                  <a:lnTo>
                    <a:pt x="388152" y="2752835"/>
                  </a:lnTo>
                  <a:lnTo>
                    <a:pt x="435609" y="2755392"/>
                  </a:lnTo>
                  <a:lnTo>
                    <a:pt x="2178050" y="2755392"/>
                  </a:lnTo>
                  <a:lnTo>
                    <a:pt x="2225507" y="2752835"/>
                  </a:lnTo>
                  <a:lnTo>
                    <a:pt x="2271485" y="2745342"/>
                  </a:lnTo>
                  <a:lnTo>
                    <a:pt x="2315720" y="2733180"/>
                  </a:lnTo>
                  <a:lnTo>
                    <a:pt x="2357944" y="2716613"/>
                  </a:lnTo>
                  <a:lnTo>
                    <a:pt x="2397891" y="2695908"/>
                  </a:lnTo>
                  <a:lnTo>
                    <a:pt x="2435297" y="2671332"/>
                  </a:lnTo>
                  <a:lnTo>
                    <a:pt x="2469894" y="2643149"/>
                  </a:lnTo>
                  <a:lnTo>
                    <a:pt x="2501417" y="2611626"/>
                  </a:lnTo>
                  <a:lnTo>
                    <a:pt x="2529600" y="2577029"/>
                  </a:lnTo>
                  <a:lnTo>
                    <a:pt x="2554176" y="2539623"/>
                  </a:lnTo>
                  <a:lnTo>
                    <a:pt x="2574881" y="2499676"/>
                  </a:lnTo>
                  <a:lnTo>
                    <a:pt x="2591448" y="2457452"/>
                  </a:lnTo>
                  <a:lnTo>
                    <a:pt x="2603610" y="2413217"/>
                  </a:lnTo>
                  <a:lnTo>
                    <a:pt x="2611103" y="2367239"/>
                  </a:lnTo>
                  <a:lnTo>
                    <a:pt x="2613659" y="2319782"/>
                  </a:lnTo>
                  <a:lnTo>
                    <a:pt x="2613659" y="435610"/>
                  </a:lnTo>
                  <a:lnTo>
                    <a:pt x="2611103" y="388152"/>
                  </a:lnTo>
                  <a:lnTo>
                    <a:pt x="2603610" y="342174"/>
                  </a:lnTo>
                  <a:lnTo>
                    <a:pt x="2591448" y="297939"/>
                  </a:lnTo>
                  <a:lnTo>
                    <a:pt x="2574881" y="255715"/>
                  </a:lnTo>
                  <a:lnTo>
                    <a:pt x="2554176" y="215768"/>
                  </a:lnTo>
                  <a:lnTo>
                    <a:pt x="2529600" y="178362"/>
                  </a:lnTo>
                  <a:lnTo>
                    <a:pt x="2501417" y="143765"/>
                  </a:lnTo>
                  <a:lnTo>
                    <a:pt x="2469894" y="112242"/>
                  </a:lnTo>
                  <a:lnTo>
                    <a:pt x="2435297" y="84059"/>
                  </a:lnTo>
                  <a:lnTo>
                    <a:pt x="2397891" y="59483"/>
                  </a:lnTo>
                  <a:lnTo>
                    <a:pt x="2357944" y="38778"/>
                  </a:lnTo>
                  <a:lnTo>
                    <a:pt x="2315720" y="22211"/>
                  </a:lnTo>
                  <a:lnTo>
                    <a:pt x="2271485" y="10049"/>
                  </a:lnTo>
                  <a:lnTo>
                    <a:pt x="2225507" y="2556"/>
                  </a:lnTo>
                  <a:lnTo>
                    <a:pt x="217805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163" y="3489960"/>
              <a:ext cx="2218944" cy="17068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381745" y="1747773"/>
            <a:ext cx="17995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59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Device </a:t>
            </a:r>
            <a:r>
              <a:rPr sz="1800" dirty="0">
                <a:latin typeface="Calibri"/>
                <a:cs typeface="Calibri"/>
              </a:rPr>
              <a:t>(Parallel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execution)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263" y="3058414"/>
            <a:ext cx="2277110" cy="218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Parallel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kernel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device</a:t>
            </a:r>
            <a:endParaRPr sz="1800">
              <a:latin typeface="Calibri"/>
              <a:cs typeface="Calibri"/>
            </a:endParaRPr>
          </a:p>
          <a:p>
            <a:pPr marL="12700" marR="5080" indent="56515">
              <a:lnSpc>
                <a:spcPct val="3435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Serial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host </a:t>
            </a:r>
            <a:r>
              <a:rPr sz="1800" dirty="0">
                <a:latin typeface="Calibri"/>
                <a:cs typeface="Calibri"/>
              </a:rPr>
              <a:t>Parallel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kernel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5285" y="2115692"/>
            <a:ext cx="179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Serial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90259" y="4369308"/>
            <a:ext cx="340360" cy="538480"/>
          </a:xfrm>
          <a:custGeom>
            <a:avLst/>
            <a:gdLst/>
            <a:ahLst/>
            <a:cxnLst/>
            <a:rect l="l" t="t" r="r" b="b"/>
            <a:pathLst>
              <a:path w="340360" h="538479">
                <a:moveTo>
                  <a:pt x="254888" y="0"/>
                </a:moveTo>
                <a:lnTo>
                  <a:pt x="84962" y="0"/>
                </a:lnTo>
                <a:lnTo>
                  <a:pt x="84962" y="10668"/>
                </a:lnTo>
                <a:lnTo>
                  <a:pt x="254888" y="10668"/>
                </a:lnTo>
                <a:lnTo>
                  <a:pt x="254888" y="0"/>
                </a:lnTo>
                <a:close/>
              </a:path>
              <a:path w="340360" h="538479">
                <a:moveTo>
                  <a:pt x="254888" y="21209"/>
                </a:moveTo>
                <a:lnTo>
                  <a:pt x="84962" y="21209"/>
                </a:lnTo>
                <a:lnTo>
                  <a:pt x="84962" y="42545"/>
                </a:lnTo>
                <a:lnTo>
                  <a:pt x="254888" y="42545"/>
                </a:lnTo>
                <a:lnTo>
                  <a:pt x="254888" y="21209"/>
                </a:lnTo>
                <a:close/>
              </a:path>
              <a:path w="340360" h="538479">
                <a:moveTo>
                  <a:pt x="339851" y="368046"/>
                </a:moveTo>
                <a:lnTo>
                  <a:pt x="0" y="368046"/>
                </a:lnTo>
                <a:lnTo>
                  <a:pt x="169925" y="537972"/>
                </a:lnTo>
                <a:lnTo>
                  <a:pt x="339851" y="368046"/>
                </a:lnTo>
                <a:close/>
              </a:path>
              <a:path w="340360" h="538479">
                <a:moveTo>
                  <a:pt x="254888" y="53086"/>
                </a:moveTo>
                <a:lnTo>
                  <a:pt x="84962" y="53086"/>
                </a:lnTo>
                <a:lnTo>
                  <a:pt x="84962" y="368046"/>
                </a:lnTo>
                <a:lnTo>
                  <a:pt x="254888" y="368046"/>
                </a:lnTo>
                <a:lnTo>
                  <a:pt x="254888" y="5308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90259" y="2484120"/>
            <a:ext cx="340360" cy="539750"/>
          </a:xfrm>
          <a:custGeom>
            <a:avLst/>
            <a:gdLst/>
            <a:ahLst/>
            <a:cxnLst/>
            <a:rect l="l" t="t" r="r" b="b"/>
            <a:pathLst>
              <a:path w="340360" h="539750">
                <a:moveTo>
                  <a:pt x="254888" y="0"/>
                </a:moveTo>
                <a:lnTo>
                  <a:pt x="84962" y="0"/>
                </a:lnTo>
                <a:lnTo>
                  <a:pt x="84962" y="10667"/>
                </a:lnTo>
                <a:lnTo>
                  <a:pt x="254888" y="10667"/>
                </a:lnTo>
                <a:lnTo>
                  <a:pt x="254888" y="0"/>
                </a:lnTo>
                <a:close/>
              </a:path>
              <a:path w="340360" h="539750">
                <a:moveTo>
                  <a:pt x="254888" y="21208"/>
                </a:moveTo>
                <a:lnTo>
                  <a:pt x="84962" y="21208"/>
                </a:lnTo>
                <a:lnTo>
                  <a:pt x="84962" y="42544"/>
                </a:lnTo>
                <a:lnTo>
                  <a:pt x="254888" y="42544"/>
                </a:lnTo>
                <a:lnTo>
                  <a:pt x="254888" y="21208"/>
                </a:lnTo>
                <a:close/>
              </a:path>
              <a:path w="340360" h="539750">
                <a:moveTo>
                  <a:pt x="339851" y="369569"/>
                </a:moveTo>
                <a:lnTo>
                  <a:pt x="0" y="369569"/>
                </a:lnTo>
                <a:lnTo>
                  <a:pt x="169925" y="539495"/>
                </a:lnTo>
                <a:lnTo>
                  <a:pt x="339851" y="369569"/>
                </a:lnTo>
                <a:close/>
              </a:path>
              <a:path w="340360" h="539750">
                <a:moveTo>
                  <a:pt x="254888" y="53085"/>
                </a:moveTo>
                <a:lnTo>
                  <a:pt x="84962" y="53085"/>
                </a:lnTo>
                <a:lnTo>
                  <a:pt x="84962" y="369569"/>
                </a:lnTo>
                <a:lnTo>
                  <a:pt x="254888" y="369569"/>
                </a:lnTo>
                <a:lnTo>
                  <a:pt x="254888" y="5308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90259" y="3425952"/>
            <a:ext cx="340360" cy="539750"/>
          </a:xfrm>
          <a:custGeom>
            <a:avLst/>
            <a:gdLst/>
            <a:ahLst/>
            <a:cxnLst/>
            <a:rect l="l" t="t" r="r" b="b"/>
            <a:pathLst>
              <a:path w="340360" h="539750">
                <a:moveTo>
                  <a:pt x="254888" y="0"/>
                </a:moveTo>
                <a:lnTo>
                  <a:pt x="84962" y="0"/>
                </a:lnTo>
                <a:lnTo>
                  <a:pt x="84962" y="10668"/>
                </a:lnTo>
                <a:lnTo>
                  <a:pt x="254888" y="10668"/>
                </a:lnTo>
                <a:lnTo>
                  <a:pt x="254888" y="0"/>
                </a:lnTo>
                <a:close/>
              </a:path>
              <a:path w="340360" h="539750">
                <a:moveTo>
                  <a:pt x="254888" y="21209"/>
                </a:moveTo>
                <a:lnTo>
                  <a:pt x="84962" y="21209"/>
                </a:lnTo>
                <a:lnTo>
                  <a:pt x="84962" y="42545"/>
                </a:lnTo>
                <a:lnTo>
                  <a:pt x="254888" y="42545"/>
                </a:lnTo>
                <a:lnTo>
                  <a:pt x="254888" y="21209"/>
                </a:lnTo>
                <a:close/>
              </a:path>
              <a:path w="340360" h="539750">
                <a:moveTo>
                  <a:pt x="339851" y="369570"/>
                </a:moveTo>
                <a:lnTo>
                  <a:pt x="0" y="369570"/>
                </a:lnTo>
                <a:lnTo>
                  <a:pt x="169925" y="539496"/>
                </a:lnTo>
                <a:lnTo>
                  <a:pt x="339851" y="369570"/>
                </a:lnTo>
                <a:close/>
              </a:path>
              <a:path w="340360" h="539750">
                <a:moveTo>
                  <a:pt x="254888" y="53086"/>
                </a:moveTo>
                <a:lnTo>
                  <a:pt x="84962" y="53086"/>
                </a:lnTo>
                <a:lnTo>
                  <a:pt x="84962" y="369570"/>
                </a:lnTo>
                <a:lnTo>
                  <a:pt x="254888" y="369570"/>
                </a:lnTo>
                <a:lnTo>
                  <a:pt x="254888" y="5308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85" dirty="0"/>
              <a:t> </a:t>
            </a:r>
            <a:r>
              <a:rPr dirty="0"/>
              <a:t>Processing</a:t>
            </a:r>
            <a:r>
              <a:rPr spc="-85" dirty="0"/>
              <a:t> </a:t>
            </a:r>
            <a:r>
              <a:rPr spc="-20" dirty="0"/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5327" y="1258648"/>
            <a:ext cx="7901940" cy="4875530"/>
            <a:chOff x="2485327" y="1258648"/>
            <a:chExt cx="7901940" cy="4875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459" y="1258648"/>
              <a:ext cx="3928546" cy="48752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5327" y="1618363"/>
              <a:ext cx="2401622" cy="17977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41111" y="2175763"/>
            <a:ext cx="556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PCI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85" dirty="0"/>
              <a:t> </a:t>
            </a:r>
            <a:r>
              <a:rPr dirty="0"/>
              <a:t>Processing</a:t>
            </a:r>
            <a:r>
              <a:rPr spc="-85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7305" y="4171315"/>
            <a:ext cx="39230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25" dirty="0">
                <a:latin typeface="Arial MT"/>
                <a:cs typeface="Arial MT"/>
              </a:rPr>
              <a:t>1.</a:t>
            </a:r>
            <a:r>
              <a:rPr sz="1800" dirty="0">
                <a:latin typeface="Arial MT"/>
                <a:cs typeface="Arial MT"/>
              </a:rPr>
              <a:t>	Copy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 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CPU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85327" y="1258648"/>
            <a:ext cx="7901940" cy="4875530"/>
            <a:chOff x="2485327" y="1258648"/>
            <a:chExt cx="7901940" cy="4875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459" y="1258648"/>
              <a:ext cx="3928546" cy="4875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5327" y="1618363"/>
              <a:ext cx="2401622" cy="17977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41111" y="2175763"/>
            <a:ext cx="556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PCI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79976" y="2612135"/>
            <a:ext cx="3644265" cy="2962910"/>
            <a:chOff x="4379976" y="2612135"/>
            <a:chExt cx="3644265" cy="2962910"/>
          </a:xfrm>
        </p:grpSpPr>
        <p:sp>
          <p:nvSpPr>
            <p:cNvPr id="11" name="object 11"/>
            <p:cNvSpPr/>
            <p:nvPr/>
          </p:nvSpPr>
          <p:spPr>
            <a:xfrm>
              <a:off x="4386072" y="2618231"/>
              <a:ext cx="3632200" cy="2950845"/>
            </a:xfrm>
            <a:custGeom>
              <a:avLst/>
              <a:gdLst/>
              <a:ahLst/>
              <a:cxnLst/>
              <a:rect l="l" t="t" r="r" b="b"/>
              <a:pathLst>
                <a:path w="3632200" h="2950845">
                  <a:moveTo>
                    <a:pt x="2146934" y="0"/>
                  </a:moveTo>
                  <a:lnTo>
                    <a:pt x="0" y="0"/>
                  </a:lnTo>
                  <a:lnTo>
                    <a:pt x="0" y="422909"/>
                  </a:lnTo>
                  <a:lnTo>
                    <a:pt x="2146934" y="422909"/>
                  </a:lnTo>
                  <a:lnTo>
                    <a:pt x="2194551" y="424194"/>
                  </a:lnTo>
                  <a:lnTo>
                    <a:pt x="2241497" y="428003"/>
                  </a:lnTo>
                  <a:lnTo>
                    <a:pt x="2287706" y="434270"/>
                  </a:lnTo>
                  <a:lnTo>
                    <a:pt x="2333111" y="442930"/>
                  </a:lnTo>
                  <a:lnTo>
                    <a:pt x="2377648" y="453915"/>
                  </a:lnTo>
                  <a:lnTo>
                    <a:pt x="2421248" y="467160"/>
                  </a:lnTo>
                  <a:lnTo>
                    <a:pt x="2463847" y="482599"/>
                  </a:lnTo>
                  <a:lnTo>
                    <a:pt x="2505378" y="500165"/>
                  </a:lnTo>
                  <a:lnTo>
                    <a:pt x="2545775" y="519792"/>
                  </a:lnTo>
                  <a:lnTo>
                    <a:pt x="2584972" y="541415"/>
                  </a:lnTo>
                  <a:lnTo>
                    <a:pt x="2622901" y="564965"/>
                  </a:lnTo>
                  <a:lnTo>
                    <a:pt x="2659498" y="590379"/>
                  </a:lnTo>
                  <a:lnTo>
                    <a:pt x="2694696" y="617588"/>
                  </a:lnTo>
                  <a:lnTo>
                    <a:pt x="2728429" y="646528"/>
                  </a:lnTo>
                  <a:lnTo>
                    <a:pt x="2760630" y="677132"/>
                  </a:lnTo>
                  <a:lnTo>
                    <a:pt x="2791234" y="709333"/>
                  </a:lnTo>
                  <a:lnTo>
                    <a:pt x="2820174" y="743066"/>
                  </a:lnTo>
                  <a:lnTo>
                    <a:pt x="2847383" y="778264"/>
                  </a:lnTo>
                  <a:lnTo>
                    <a:pt x="2872797" y="814861"/>
                  </a:lnTo>
                  <a:lnTo>
                    <a:pt x="2896347" y="852790"/>
                  </a:lnTo>
                  <a:lnTo>
                    <a:pt x="2917970" y="891987"/>
                  </a:lnTo>
                  <a:lnTo>
                    <a:pt x="2937597" y="932384"/>
                  </a:lnTo>
                  <a:lnTo>
                    <a:pt x="2955163" y="973915"/>
                  </a:lnTo>
                  <a:lnTo>
                    <a:pt x="2970602" y="1016514"/>
                  </a:lnTo>
                  <a:lnTo>
                    <a:pt x="2983847" y="1060114"/>
                  </a:lnTo>
                  <a:lnTo>
                    <a:pt x="2994832" y="1104651"/>
                  </a:lnTo>
                  <a:lnTo>
                    <a:pt x="3003492" y="1150056"/>
                  </a:lnTo>
                  <a:lnTo>
                    <a:pt x="3009759" y="1196265"/>
                  </a:lnTo>
                  <a:lnTo>
                    <a:pt x="3013568" y="1243211"/>
                  </a:lnTo>
                  <a:lnTo>
                    <a:pt x="3014853" y="1290827"/>
                  </a:lnTo>
                  <a:lnTo>
                    <a:pt x="3014853" y="2352674"/>
                  </a:lnTo>
                  <a:lnTo>
                    <a:pt x="2820924" y="2352674"/>
                  </a:lnTo>
                  <a:lnTo>
                    <a:pt x="3226307" y="2950464"/>
                  </a:lnTo>
                  <a:lnTo>
                    <a:pt x="3631692" y="2352674"/>
                  </a:lnTo>
                  <a:lnTo>
                    <a:pt x="3437762" y="2352674"/>
                  </a:lnTo>
                  <a:lnTo>
                    <a:pt x="3437762" y="1290827"/>
                  </a:lnTo>
                  <a:lnTo>
                    <a:pt x="3436872" y="1242438"/>
                  </a:lnTo>
                  <a:lnTo>
                    <a:pt x="3434222" y="1194498"/>
                  </a:lnTo>
                  <a:lnTo>
                    <a:pt x="3429842" y="1147039"/>
                  </a:lnTo>
                  <a:lnTo>
                    <a:pt x="3423765" y="1100090"/>
                  </a:lnTo>
                  <a:lnTo>
                    <a:pt x="3416022" y="1053685"/>
                  </a:lnTo>
                  <a:lnTo>
                    <a:pt x="3406644" y="1007854"/>
                  </a:lnTo>
                  <a:lnTo>
                    <a:pt x="3395661" y="962628"/>
                  </a:lnTo>
                  <a:lnTo>
                    <a:pt x="3383106" y="918039"/>
                  </a:lnTo>
                  <a:lnTo>
                    <a:pt x="3369009" y="874117"/>
                  </a:lnTo>
                  <a:lnTo>
                    <a:pt x="3353402" y="830894"/>
                  </a:lnTo>
                  <a:lnTo>
                    <a:pt x="3336315" y="788402"/>
                  </a:lnTo>
                  <a:lnTo>
                    <a:pt x="3317781" y="746670"/>
                  </a:lnTo>
                  <a:lnTo>
                    <a:pt x="3297830" y="705731"/>
                  </a:lnTo>
                  <a:lnTo>
                    <a:pt x="3276493" y="665616"/>
                  </a:lnTo>
                  <a:lnTo>
                    <a:pt x="3253803" y="626356"/>
                  </a:lnTo>
                  <a:lnTo>
                    <a:pt x="3229789" y="587982"/>
                  </a:lnTo>
                  <a:lnTo>
                    <a:pt x="3204483" y="550525"/>
                  </a:lnTo>
                  <a:lnTo>
                    <a:pt x="3177916" y="514017"/>
                  </a:lnTo>
                  <a:lnTo>
                    <a:pt x="3150120" y="478489"/>
                  </a:lnTo>
                  <a:lnTo>
                    <a:pt x="3121126" y="443971"/>
                  </a:lnTo>
                  <a:lnTo>
                    <a:pt x="3090965" y="410496"/>
                  </a:lnTo>
                  <a:lnTo>
                    <a:pt x="3059668" y="378094"/>
                  </a:lnTo>
                  <a:lnTo>
                    <a:pt x="3027266" y="346797"/>
                  </a:lnTo>
                  <a:lnTo>
                    <a:pt x="2993791" y="316636"/>
                  </a:lnTo>
                  <a:lnTo>
                    <a:pt x="2959273" y="287642"/>
                  </a:lnTo>
                  <a:lnTo>
                    <a:pt x="2923745" y="259846"/>
                  </a:lnTo>
                  <a:lnTo>
                    <a:pt x="2887237" y="233279"/>
                  </a:lnTo>
                  <a:lnTo>
                    <a:pt x="2849780" y="207973"/>
                  </a:lnTo>
                  <a:lnTo>
                    <a:pt x="2811406" y="183959"/>
                  </a:lnTo>
                  <a:lnTo>
                    <a:pt x="2772146" y="161269"/>
                  </a:lnTo>
                  <a:lnTo>
                    <a:pt x="2732031" y="139932"/>
                  </a:lnTo>
                  <a:lnTo>
                    <a:pt x="2691092" y="119981"/>
                  </a:lnTo>
                  <a:lnTo>
                    <a:pt x="2649360" y="101447"/>
                  </a:lnTo>
                  <a:lnTo>
                    <a:pt x="2606868" y="84360"/>
                  </a:lnTo>
                  <a:lnTo>
                    <a:pt x="2563645" y="68753"/>
                  </a:lnTo>
                  <a:lnTo>
                    <a:pt x="2519723" y="54656"/>
                  </a:lnTo>
                  <a:lnTo>
                    <a:pt x="2475134" y="42101"/>
                  </a:lnTo>
                  <a:lnTo>
                    <a:pt x="2429908" y="31118"/>
                  </a:lnTo>
                  <a:lnTo>
                    <a:pt x="2384077" y="21740"/>
                  </a:lnTo>
                  <a:lnTo>
                    <a:pt x="2337672" y="13997"/>
                  </a:lnTo>
                  <a:lnTo>
                    <a:pt x="2290723" y="7920"/>
                  </a:lnTo>
                  <a:lnTo>
                    <a:pt x="2243264" y="3540"/>
                  </a:lnTo>
                  <a:lnTo>
                    <a:pt x="2195324" y="890"/>
                  </a:lnTo>
                  <a:lnTo>
                    <a:pt x="2146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6072" y="2618231"/>
              <a:ext cx="3632200" cy="2950845"/>
            </a:xfrm>
            <a:custGeom>
              <a:avLst/>
              <a:gdLst/>
              <a:ahLst/>
              <a:cxnLst/>
              <a:rect l="l" t="t" r="r" b="b"/>
              <a:pathLst>
                <a:path w="3632200" h="2950845">
                  <a:moveTo>
                    <a:pt x="0" y="0"/>
                  </a:moveTo>
                  <a:lnTo>
                    <a:pt x="2146934" y="0"/>
                  </a:lnTo>
                  <a:lnTo>
                    <a:pt x="2195324" y="890"/>
                  </a:lnTo>
                  <a:lnTo>
                    <a:pt x="2243264" y="3540"/>
                  </a:lnTo>
                  <a:lnTo>
                    <a:pt x="2290723" y="7920"/>
                  </a:lnTo>
                  <a:lnTo>
                    <a:pt x="2337672" y="13997"/>
                  </a:lnTo>
                  <a:lnTo>
                    <a:pt x="2384077" y="21740"/>
                  </a:lnTo>
                  <a:lnTo>
                    <a:pt x="2429908" y="31118"/>
                  </a:lnTo>
                  <a:lnTo>
                    <a:pt x="2475134" y="42101"/>
                  </a:lnTo>
                  <a:lnTo>
                    <a:pt x="2519723" y="54656"/>
                  </a:lnTo>
                  <a:lnTo>
                    <a:pt x="2563645" y="68753"/>
                  </a:lnTo>
                  <a:lnTo>
                    <a:pt x="2606868" y="84360"/>
                  </a:lnTo>
                  <a:lnTo>
                    <a:pt x="2649360" y="101447"/>
                  </a:lnTo>
                  <a:lnTo>
                    <a:pt x="2691092" y="119981"/>
                  </a:lnTo>
                  <a:lnTo>
                    <a:pt x="2732031" y="139932"/>
                  </a:lnTo>
                  <a:lnTo>
                    <a:pt x="2772146" y="161269"/>
                  </a:lnTo>
                  <a:lnTo>
                    <a:pt x="2811406" y="183959"/>
                  </a:lnTo>
                  <a:lnTo>
                    <a:pt x="2849780" y="207973"/>
                  </a:lnTo>
                  <a:lnTo>
                    <a:pt x="2887237" y="233279"/>
                  </a:lnTo>
                  <a:lnTo>
                    <a:pt x="2923745" y="259846"/>
                  </a:lnTo>
                  <a:lnTo>
                    <a:pt x="2959273" y="287642"/>
                  </a:lnTo>
                  <a:lnTo>
                    <a:pt x="2993791" y="316636"/>
                  </a:lnTo>
                  <a:lnTo>
                    <a:pt x="3027266" y="346797"/>
                  </a:lnTo>
                  <a:lnTo>
                    <a:pt x="3059668" y="378094"/>
                  </a:lnTo>
                  <a:lnTo>
                    <a:pt x="3090965" y="410496"/>
                  </a:lnTo>
                  <a:lnTo>
                    <a:pt x="3121126" y="443971"/>
                  </a:lnTo>
                  <a:lnTo>
                    <a:pt x="3150120" y="478489"/>
                  </a:lnTo>
                  <a:lnTo>
                    <a:pt x="3177916" y="514017"/>
                  </a:lnTo>
                  <a:lnTo>
                    <a:pt x="3204483" y="550525"/>
                  </a:lnTo>
                  <a:lnTo>
                    <a:pt x="3229789" y="587982"/>
                  </a:lnTo>
                  <a:lnTo>
                    <a:pt x="3253803" y="626356"/>
                  </a:lnTo>
                  <a:lnTo>
                    <a:pt x="3276493" y="665616"/>
                  </a:lnTo>
                  <a:lnTo>
                    <a:pt x="3297830" y="705731"/>
                  </a:lnTo>
                  <a:lnTo>
                    <a:pt x="3317781" y="746670"/>
                  </a:lnTo>
                  <a:lnTo>
                    <a:pt x="3336315" y="788402"/>
                  </a:lnTo>
                  <a:lnTo>
                    <a:pt x="3353402" y="830894"/>
                  </a:lnTo>
                  <a:lnTo>
                    <a:pt x="3369009" y="874117"/>
                  </a:lnTo>
                  <a:lnTo>
                    <a:pt x="3383106" y="918039"/>
                  </a:lnTo>
                  <a:lnTo>
                    <a:pt x="3395661" y="962628"/>
                  </a:lnTo>
                  <a:lnTo>
                    <a:pt x="3406644" y="1007854"/>
                  </a:lnTo>
                  <a:lnTo>
                    <a:pt x="3416022" y="1053685"/>
                  </a:lnTo>
                  <a:lnTo>
                    <a:pt x="3423765" y="1100090"/>
                  </a:lnTo>
                  <a:lnTo>
                    <a:pt x="3429842" y="1147039"/>
                  </a:lnTo>
                  <a:lnTo>
                    <a:pt x="3434222" y="1194498"/>
                  </a:lnTo>
                  <a:lnTo>
                    <a:pt x="3436872" y="1242438"/>
                  </a:lnTo>
                  <a:lnTo>
                    <a:pt x="3437762" y="1290827"/>
                  </a:lnTo>
                  <a:lnTo>
                    <a:pt x="3437762" y="2352674"/>
                  </a:lnTo>
                  <a:lnTo>
                    <a:pt x="3631692" y="2352674"/>
                  </a:lnTo>
                  <a:lnTo>
                    <a:pt x="3226307" y="2950464"/>
                  </a:lnTo>
                  <a:lnTo>
                    <a:pt x="2820924" y="2352674"/>
                  </a:lnTo>
                  <a:lnTo>
                    <a:pt x="3014853" y="2352674"/>
                  </a:lnTo>
                  <a:lnTo>
                    <a:pt x="3014853" y="1290827"/>
                  </a:lnTo>
                  <a:lnTo>
                    <a:pt x="3013568" y="1243211"/>
                  </a:lnTo>
                  <a:lnTo>
                    <a:pt x="3009759" y="1196265"/>
                  </a:lnTo>
                  <a:lnTo>
                    <a:pt x="3003492" y="1150056"/>
                  </a:lnTo>
                  <a:lnTo>
                    <a:pt x="2994832" y="1104651"/>
                  </a:lnTo>
                  <a:lnTo>
                    <a:pt x="2983847" y="1060114"/>
                  </a:lnTo>
                  <a:lnTo>
                    <a:pt x="2970602" y="1016514"/>
                  </a:lnTo>
                  <a:lnTo>
                    <a:pt x="2955163" y="973915"/>
                  </a:lnTo>
                  <a:lnTo>
                    <a:pt x="2937597" y="932384"/>
                  </a:lnTo>
                  <a:lnTo>
                    <a:pt x="2917970" y="891987"/>
                  </a:lnTo>
                  <a:lnTo>
                    <a:pt x="2896347" y="852790"/>
                  </a:lnTo>
                  <a:lnTo>
                    <a:pt x="2872797" y="814861"/>
                  </a:lnTo>
                  <a:lnTo>
                    <a:pt x="2847383" y="778264"/>
                  </a:lnTo>
                  <a:lnTo>
                    <a:pt x="2820174" y="743066"/>
                  </a:lnTo>
                  <a:lnTo>
                    <a:pt x="2791234" y="709333"/>
                  </a:lnTo>
                  <a:lnTo>
                    <a:pt x="2760630" y="677132"/>
                  </a:lnTo>
                  <a:lnTo>
                    <a:pt x="2728429" y="646528"/>
                  </a:lnTo>
                  <a:lnTo>
                    <a:pt x="2694696" y="617588"/>
                  </a:lnTo>
                  <a:lnTo>
                    <a:pt x="2659498" y="590379"/>
                  </a:lnTo>
                  <a:lnTo>
                    <a:pt x="2622901" y="564965"/>
                  </a:lnTo>
                  <a:lnTo>
                    <a:pt x="2584972" y="541415"/>
                  </a:lnTo>
                  <a:lnTo>
                    <a:pt x="2545775" y="519792"/>
                  </a:lnTo>
                  <a:lnTo>
                    <a:pt x="2505378" y="500165"/>
                  </a:lnTo>
                  <a:lnTo>
                    <a:pt x="2463847" y="482599"/>
                  </a:lnTo>
                  <a:lnTo>
                    <a:pt x="2421248" y="467160"/>
                  </a:lnTo>
                  <a:lnTo>
                    <a:pt x="2377648" y="453915"/>
                  </a:lnTo>
                  <a:lnTo>
                    <a:pt x="2333111" y="442930"/>
                  </a:lnTo>
                  <a:lnTo>
                    <a:pt x="2287706" y="434270"/>
                  </a:lnTo>
                  <a:lnTo>
                    <a:pt x="2241497" y="428003"/>
                  </a:lnTo>
                  <a:lnTo>
                    <a:pt x="2194551" y="424194"/>
                  </a:lnTo>
                  <a:lnTo>
                    <a:pt x="2146934" y="422909"/>
                  </a:lnTo>
                  <a:lnTo>
                    <a:pt x="0" y="42290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5327" y="1618363"/>
            <a:ext cx="2401622" cy="179774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22647" y="1258648"/>
            <a:ext cx="5964555" cy="4875530"/>
            <a:chOff x="4422647" y="1258648"/>
            <a:chExt cx="5964555" cy="4875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459" y="1258648"/>
              <a:ext cx="3928546" cy="48752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8743" y="1516379"/>
              <a:ext cx="3156585" cy="426720"/>
            </a:xfrm>
            <a:custGeom>
              <a:avLst/>
              <a:gdLst/>
              <a:ahLst/>
              <a:cxnLst/>
              <a:rect l="l" t="t" r="r" b="b"/>
              <a:pathLst>
                <a:path w="3156584" h="426719">
                  <a:moveTo>
                    <a:pt x="2963926" y="0"/>
                  </a:moveTo>
                  <a:lnTo>
                    <a:pt x="2771648" y="157225"/>
                  </a:lnTo>
                  <a:lnTo>
                    <a:pt x="2877311" y="157225"/>
                  </a:lnTo>
                  <a:lnTo>
                    <a:pt x="2877311" y="253492"/>
                  </a:lnTo>
                  <a:lnTo>
                    <a:pt x="0" y="253492"/>
                  </a:lnTo>
                  <a:lnTo>
                    <a:pt x="0" y="426720"/>
                  </a:lnTo>
                  <a:lnTo>
                    <a:pt x="2880740" y="426720"/>
                  </a:lnTo>
                  <a:lnTo>
                    <a:pt x="2925862" y="420651"/>
                  </a:lnTo>
                  <a:lnTo>
                    <a:pt x="2966418" y="403526"/>
                  </a:lnTo>
                  <a:lnTo>
                    <a:pt x="3000787" y="376967"/>
                  </a:lnTo>
                  <a:lnTo>
                    <a:pt x="3027346" y="342598"/>
                  </a:lnTo>
                  <a:lnTo>
                    <a:pt x="3044471" y="302042"/>
                  </a:lnTo>
                  <a:lnTo>
                    <a:pt x="3050539" y="256921"/>
                  </a:lnTo>
                  <a:lnTo>
                    <a:pt x="3050539" y="157225"/>
                  </a:lnTo>
                  <a:lnTo>
                    <a:pt x="3156204" y="157225"/>
                  </a:lnTo>
                  <a:lnTo>
                    <a:pt x="2963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8743" y="1516379"/>
              <a:ext cx="3156585" cy="426720"/>
            </a:xfrm>
            <a:custGeom>
              <a:avLst/>
              <a:gdLst/>
              <a:ahLst/>
              <a:cxnLst/>
              <a:rect l="l" t="t" r="r" b="b"/>
              <a:pathLst>
                <a:path w="3156584" h="426719">
                  <a:moveTo>
                    <a:pt x="0" y="426720"/>
                  </a:moveTo>
                  <a:lnTo>
                    <a:pt x="2880740" y="426720"/>
                  </a:lnTo>
                  <a:lnTo>
                    <a:pt x="2925862" y="420651"/>
                  </a:lnTo>
                  <a:lnTo>
                    <a:pt x="2966418" y="403526"/>
                  </a:lnTo>
                  <a:lnTo>
                    <a:pt x="3000787" y="376967"/>
                  </a:lnTo>
                  <a:lnTo>
                    <a:pt x="3027346" y="342598"/>
                  </a:lnTo>
                  <a:lnTo>
                    <a:pt x="3044471" y="302042"/>
                  </a:lnTo>
                  <a:lnTo>
                    <a:pt x="3050539" y="256921"/>
                  </a:lnTo>
                  <a:lnTo>
                    <a:pt x="3050539" y="157225"/>
                  </a:lnTo>
                  <a:lnTo>
                    <a:pt x="3156204" y="157225"/>
                  </a:lnTo>
                  <a:lnTo>
                    <a:pt x="2963926" y="0"/>
                  </a:lnTo>
                  <a:lnTo>
                    <a:pt x="2771648" y="157225"/>
                  </a:lnTo>
                  <a:lnTo>
                    <a:pt x="2877311" y="157225"/>
                  </a:lnTo>
                  <a:lnTo>
                    <a:pt x="2877311" y="253492"/>
                  </a:lnTo>
                  <a:lnTo>
                    <a:pt x="0" y="253492"/>
                  </a:lnTo>
                  <a:lnTo>
                    <a:pt x="0" y="42672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51319" y="4058411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267461" y="0"/>
                  </a:moveTo>
                  <a:lnTo>
                    <a:pt x="0" y="267462"/>
                  </a:lnTo>
                  <a:lnTo>
                    <a:pt x="133730" y="267462"/>
                  </a:lnTo>
                  <a:lnTo>
                    <a:pt x="133730" y="1248918"/>
                  </a:lnTo>
                  <a:lnTo>
                    <a:pt x="0" y="1248918"/>
                  </a:lnTo>
                  <a:lnTo>
                    <a:pt x="267461" y="1516380"/>
                  </a:lnTo>
                  <a:lnTo>
                    <a:pt x="534924" y="1248918"/>
                  </a:lnTo>
                  <a:lnTo>
                    <a:pt x="401193" y="1248918"/>
                  </a:lnTo>
                  <a:lnTo>
                    <a:pt x="401193" y="267462"/>
                  </a:lnTo>
                  <a:lnTo>
                    <a:pt x="534924" y="267462"/>
                  </a:lnTo>
                  <a:lnTo>
                    <a:pt x="2674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51319" y="4058411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0" y="267462"/>
                  </a:moveTo>
                  <a:lnTo>
                    <a:pt x="267461" y="0"/>
                  </a:lnTo>
                  <a:lnTo>
                    <a:pt x="534924" y="267462"/>
                  </a:lnTo>
                  <a:lnTo>
                    <a:pt x="401193" y="267462"/>
                  </a:lnTo>
                  <a:lnTo>
                    <a:pt x="401193" y="1248918"/>
                  </a:lnTo>
                  <a:lnTo>
                    <a:pt x="534924" y="1248918"/>
                  </a:lnTo>
                  <a:lnTo>
                    <a:pt x="267461" y="1516380"/>
                  </a:lnTo>
                  <a:lnTo>
                    <a:pt x="0" y="1248918"/>
                  </a:lnTo>
                  <a:lnTo>
                    <a:pt x="133730" y="1248918"/>
                  </a:lnTo>
                  <a:lnTo>
                    <a:pt x="133730" y="267462"/>
                  </a:lnTo>
                  <a:lnTo>
                    <a:pt x="0" y="2674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20583" y="4058411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267462" y="0"/>
                  </a:moveTo>
                  <a:lnTo>
                    <a:pt x="0" y="267462"/>
                  </a:lnTo>
                  <a:lnTo>
                    <a:pt x="133731" y="267462"/>
                  </a:lnTo>
                  <a:lnTo>
                    <a:pt x="133731" y="1248918"/>
                  </a:lnTo>
                  <a:lnTo>
                    <a:pt x="0" y="1248918"/>
                  </a:lnTo>
                  <a:lnTo>
                    <a:pt x="267462" y="1516380"/>
                  </a:lnTo>
                  <a:lnTo>
                    <a:pt x="534924" y="1248918"/>
                  </a:lnTo>
                  <a:lnTo>
                    <a:pt x="401193" y="1248918"/>
                  </a:lnTo>
                  <a:lnTo>
                    <a:pt x="401193" y="267462"/>
                  </a:lnTo>
                  <a:lnTo>
                    <a:pt x="534924" y="267462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20583" y="4058411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0" y="267462"/>
                  </a:moveTo>
                  <a:lnTo>
                    <a:pt x="267462" y="0"/>
                  </a:lnTo>
                  <a:lnTo>
                    <a:pt x="534924" y="267462"/>
                  </a:lnTo>
                  <a:lnTo>
                    <a:pt x="401193" y="267462"/>
                  </a:lnTo>
                  <a:lnTo>
                    <a:pt x="401193" y="1248918"/>
                  </a:lnTo>
                  <a:lnTo>
                    <a:pt x="534924" y="1248918"/>
                  </a:lnTo>
                  <a:lnTo>
                    <a:pt x="267462" y="1516380"/>
                  </a:lnTo>
                  <a:lnTo>
                    <a:pt x="0" y="1248918"/>
                  </a:lnTo>
                  <a:lnTo>
                    <a:pt x="133731" y="1248918"/>
                  </a:lnTo>
                  <a:lnTo>
                    <a:pt x="133731" y="267462"/>
                  </a:lnTo>
                  <a:lnTo>
                    <a:pt x="0" y="2674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6191" y="4058411"/>
              <a:ext cx="536575" cy="1516380"/>
            </a:xfrm>
            <a:custGeom>
              <a:avLst/>
              <a:gdLst/>
              <a:ahLst/>
              <a:cxnLst/>
              <a:rect l="l" t="t" r="r" b="b"/>
              <a:pathLst>
                <a:path w="536575" h="1516379">
                  <a:moveTo>
                    <a:pt x="268224" y="0"/>
                  </a:moveTo>
                  <a:lnTo>
                    <a:pt x="0" y="268224"/>
                  </a:lnTo>
                  <a:lnTo>
                    <a:pt x="134111" y="268224"/>
                  </a:lnTo>
                  <a:lnTo>
                    <a:pt x="134111" y="1248156"/>
                  </a:lnTo>
                  <a:lnTo>
                    <a:pt x="0" y="1248156"/>
                  </a:lnTo>
                  <a:lnTo>
                    <a:pt x="268224" y="1516380"/>
                  </a:lnTo>
                  <a:lnTo>
                    <a:pt x="536448" y="1248156"/>
                  </a:lnTo>
                  <a:lnTo>
                    <a:pt x="402335" y="1248156"/>
                  </a:lnTo>
                  <a:lnTo>
                    <a:pt x="402335" y="268224"/>
                  </a:lnTo>
                  <a:lnTo>
                    <a:pt x="536448" y="268224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91" y="4058411"/>
              <a:ext cx="536575" cy="1516380"/>
            </a:xfrm>
            <a:custGeom>
              <a:avLst/>
              <a:gdLst/>
              <a:ahLst/>
              <a:cxnLst/>
              <a:rect l="l" t="t" r="r" b="b"/>
              <a:pathLst>
                <a:path w="536575" h="1516379">
                  <a:moveTo>
                    <a:pt x="0" y="268224"/>
                  </a:moveTo>
                  <a:lnTo>
                    <a:pt x="268224" y="0"/>
                  </a:lnTo>
                  <a:lnTo>
                    <a:pt x="536448" y="268224"/>
                  </a:lnTo>
                  <a:lnTo>
                    <a:pt x="402335" y="268224"/>
                  </a:lnTo>
                  <a:lnTo>
                    <a:pt x="402335" y="1248156"/>
                  </a:lnTo>
                  <a:lnTo>
                    <a:pt x="536448" y="1248156"/>
                  </a:lnTo>
                  <a:lnTo>
                    <a:pt x="268224" y="1516380"/>
                  </a:lnTo>
                  <a:lnTo>
                    <a:pt x="0" y="1248156"/>
                  </a:lnTo>
                  <a:lnTo>
                    <a:pt x="134111" y="1248156"/>
                  </a:lnTo>
                  <a:lnTo>
                    <a:pt x="134111" y="268224"/>
                  </a:lnTo>
                  <a:lnTo>
                    <a:pt x="0" y="26822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6883" y="2034539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85" dirty="0"/>
              <a:t> </a:t>
            </a:r>
            <a:r>
              <a:rPr dirty="0"/>
              <a:t>Processing</a:t>
            </a:r>
            <a:r>
              <a:rPr spc="-85" dirty="0"/>
              <a:t> </a:t>
            </a:r>
            <a:r>
              <a:rPr spc="-20" dirty="0"/>
              <a:t>Flow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67305" y="4171315"/>
            <a:ext cx="392302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Copy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 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CPU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355600" marR="208915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Load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program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execute, </a:t>
            </a:r>
            <a:r>
              <a:rPr sz="1800" dirty="0">
                <a:latin typeface="Arial MT"/>
                <a:cs typeface="Arial MT"/>
              </a:rPr>
              <a:t>caching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performance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1111" y="2175763"/>
            <a:ext cx="556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PCI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55" dirty="0"/>
              <a:t> </a:t>
            </a:r>
            <a:r>
              <a:rPr dirty="0"/>
              <a:t>Insights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GPU</a:t>
            </a:r>
            <a:r>
              <a:rPr spc="-5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9515475" cy="323278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suited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compute-</a:t>
            </a:r>
            <a:r>
              <a:rPr sz="2800" dirty="0">
                <a:latin typeface="Calibri"/>
                <a:cs typeface="Calibri"/>
              </a:rPr>
              <a:t>intensive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data-</a:t>
            </a:r>
            <a:r>
              <a:rPr sz="2800" dirty="0">
                <a:latin typeface="Calibri"/>
                <a:cs typeface="Calibri"/>
              </a:rPr>
              <a:t>parallel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program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flow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25" dirty="0">
                <a:latin typeface="Calibri"/>
                <a:cs typeface="Calibri"/>
              </a:rPr>
              <a:t>Multi-</a:t>
            </a:r>
            <a:r>
              <a:rPr sz="2800" dirty="0">
                <a:latin typeface="Calibri"/>
                <a:cs typeface="Calibri"/>
              </a:rPr>
              <a:t>core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chip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4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SIMD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same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instruction)</a:t>
            </a:r>
            <a:endParaRPr sz="2400">
              <a:latin typeface="Calibri"/>
              <a:cs typeface="Calibri"/>
            </a:endParaRPr>
          </a:p>
          <a:p>
            <a:pPr marL="697230" marR="257810" lvl="1" indent="-227329">
              <a:lnSpc>
                <a:spcPts val="2590"/>
              </a:lnSpc>
              <a:spcBef>
                <a:spcPts val="53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threaded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(multiple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executed 	concurrently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core)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5327" y="1618363"/>
            <a:ext cx="2401622" cy="1797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8459" y="1258648"/>
            <a:ext cx="3928546" cy="4875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85" dirty="0"/>
              <a:t> </a:t>
            </a:r>
            <a:r>
              <a:rPr dirty="0"/>
              <a:t>Processing</a:t>
            </a:r>
            <a:r>
              <a:rPr spc="-85" dirty="0"/>
              <a:t> </a:t>
            </a:r>
            <a:r>
              <a:rPr spc="-20" dirty="0"/>
              <a:t>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67305" y="4171315"/>
            <a:ext cx="3923029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Copy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 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CPU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355600" marR="208915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Load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program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execute, </a:t>
            </a:r>
            <a:r>
              <a:rPr sz="1800" dirty="0">
                <a:latin typeface="Arial MT"/>
                <a:cs typeface="Arial MT"/>
              </a:rPr>
              <a:t>caching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 </a:t>
            </a:r>
            <a:r>
              <a:rPr sz="1800" spc="-10" dirty="0">
                <a:latin typeface="Arial MT"/>
                <a:cs typeface="Arial MT"/>
              </a:rPr>
              <a:t>performance</a:t>
            </a:r>
            <a:endParaRPr sz="1800">
              <a:latin typeface="Arial MT"/>
              <a:cs typeface="Arial MT"/>
            </a:endParaRPr>
          </a:p>
          <a:p>
            <a:pPr marL="355600" marR="66675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Copy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GPU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memory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CPU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73652" y="2028444"/>
            <a:ext cx="3964304" cy="3476625"/>
            <a:chOff x="4073652" y="2028444"/>
            <a:chExt cx="3964304" cy="3476625"/>
          </a:xfrm>
        </p:grpSpPr>
        <p:sp>
          <p:nvSpPr>
            <p:cNvPr id="7" name="object 7"/>
            <p:cNvSpPr/>
            <p:nvPr/>
          </p:nvSpPr>
          <p:spPr>
            <a:xfrm>
              <a:off x="4079748" y="2572512"/>
              <a:ext cx="3952240" cy="2926080"/>
            </a:xfrm>
            <a:custGeom>
              <a:avLst/>
              <a:gdLst/>
              <a:ahLst/>
              <a:cxnLst/>
              <a:rect l="l" t="t" r="r" b="b"/>
              <a:pathLst>
                <a:path w="3952240" h="2926079">
                  <a:moveTo>
                    <a:pt x="592836" y="0"/>
                  </a:moveTo>
                  <a:lnTo>
                    <a:pt x="0" y="402082"/>
                  </a:lnTo>
                  <a:lnTo>
                    <a:pt x="592836" y="804037"/>
                  </a:lnTo>
                  <a:lnTo>
                    <a:pt x="592836" y="611759"/>
                  </a:lnTo>
                  <a:lnTo>
                    <a:pt x="2671572" y="611759"/>
                  </a:lnTo>
                  <a:lnTo>
                    <a:pt x="2720414" y="613121"/>
                  </a:lnTo>
                  <a:lnTo>
                    <a:pt x="2768542" y="617160"/>
                  </a:lnTo>
                  <a:lnTo>
                    <a:pt x="2815883" y="623802"/>
                  </a:lnTo>
                  <a:lnTo>
                    <a:pt x="2862365" y="632976"/>
                  </a:lnTo>
                  <a:lnTo>
                    <a:pt x="2907915" y="644608"/>
                  </a:lnTo>
                  <a:lnTo>
                    <a:pt x="2952459" y="658627"/>
                  </a:lnTo>
                  <a:lnTo>
                    <a:pt x="2995926" y="674958"/>
                  </a:lnTo>
                  <a:lnTo>
                    <a:pt x="3038242" y="693530"/>
                  </a:lnTo>
                  <a:lnTo>
                    <a:pt x="3079335" y="714271"/>
                  </a:lnTo>
                  <a:lnTo>
                    <a:pt x="3119132" y="737107"/>
                  </a:lnTo>
                  <a:lnTo>
                    <a:pt x="3157561" y="761966"/>
                  </a:lnTo>
                  <a:lnTo>
                    <a:pt x="3194549" y="788775"/>
                  </a:lnTo>
                  <a:lnTo>
                    <a:pt x="3230022" y="817461"/>
                  </a:lnTo>
                  <a:lnTo>
                    <a:pt x="3263909" y="847953"/>
                  </a:lnTo>
                  <a:lnTo>
                    <a:pt x="3296137" y="880178"/>
                  </a:lnTo>
                  <a:lnTo>
                    <a:pt x="3326632" y="914062"/>
                  </a:lnTo>
                  <a:lnTo>
                    <a:pt x="3355323" y="949533"/>
                  </a:lnTo>
                  <a:lnTo>
                    <a:pt x="3382136" y="986519"/>
                  </a:lnTo>
                  <a:lnTo>
                    <a:pt x="3407000" y="1024947"/>
                  </a:lnTo>
                  <a:lnTo>
                    <a:pt x="3429840" y="1064745"/>
                  </a:lnTo>
                  <a:lnTo>
                    <a:pt x="3450585" y="1105839"/>
                  </a:lnTo>
                  <a:lnTo>
                    <a:pt x="3469161" y="1148157"/>
                  </a:lnTo>
                  <a:lnTo>
                    <a:pt x="3485497" y="1191627"/>
                  </a:lnTo>
                  <a:lnTo>
                    <a:pt x="3499518" y="1236176"/>
                  </a:lnTo>
                  <a:lnTo>
                    <a:pt x="3511154" y="1281732"/>
                  </a:lnTo>
                  <a:lnTo>
                    <a:pt x="3520330" y="1328221"/>
                  </a:lnTo>
                  <a:lnTo>
                    <a:pt x="3526975" y="1375571"/>
                  </a:lnTo>
                  <a:lnTo>
                    <a:pt x="3531015" y="1423710"/>
                  </a:lnTo>
                  <a:lnTo>
                    <a:pt x="3532378" y="1472564"/>
                  </a:lnTo>
                  <a:lnTo>
                    <a:pt x="3532378" y="2926079"/>
                  </a:lnTo>
                  <a:lnTo>
                    <a:pt x="3951731" y="2926079"/>
                  </a:lnTo>
                  <a:lnTo>
                    <a:pt x="3951731" y="1472564"/>
                  </a:lnTo>
                  <a:lnTo>
                    <a:pt x="3950849" y="1424564"/>
                  </a:lnTo>
                  <a:lnTo>
                    <a:pt x="3948220" y="1377009"/>
                  </a:lnTo>
                  <a:lnTo>
                    <a:pt x="3943877" y="1329933"/>
                  </a:lnTo>
                  <a:lnTo>
                    <a:pt x="3937851" y="1283364"/>
                  </a:lnTo>
                  <a:lnTo>
                    <a:pt x="3930172" y="1237335"/>
                  </a:lnTo>
                  <a:lnTo>
                    <a:pt x="3920872" y="1191876"/>
                  </a:lnTo>
                  <a:lnTo>
                    <a:pt x="3909981" y="1147018"/>
                  </a:lnTo>
                  <a:lnTo>
                    <a:pt x="3897530" y="1102792"/>
                  </a:lnTo>
                  <a:lnTo>
                    <a:pt x="3883551" y="1059230"/>
                  </a:lnTo>
                  <a:lnTo>
                    <a:pt x="3868074" y="1016361"/>
                  </a:lnTo>
                  <a:lnTo>
                    <a:pt x="3851130" y="974216"/>
                  </a:lnTo>
                  <a:lnTo>
                    <a:pt x="3832750" y="932828"/>
                  </a:lnTo>
                  <a:lnTo>
                    <a:pt x="3812965" y="892226"/>
                  </a:lnTo>
                  <a:lnTo>
                    <a:pt x="3791805" y="852442"/>
                  </a:lnTo>
                  <a:lnTo>
                    <a:pt x="3769303" y="813506"/>
                  </a:lnTo>
                  <a:lnTo>
                    <a:pt x="3745489" y="775450"/>
                  </a:lnTo>
                  <a:lnTo>
                    <a:pt x="3720393" y="738303"/>
                  </a:lnTo>
                  <a:lnTo>
                    <a:pt x="3694047" y="702098"/>
                  </a:lnTo>
                  <a:lnTo>
                    <a:pt x="3666482" y="666865"/>
                  </a:lnTo>
                  <a:lnTo>
                    <a:pt x="3637729" y="632636"/>
                  </a:lnTo>
                  <a:lnTo>
                    <a:pt x="3607817" y="599440"/>
                  </a:lnTo>
                  <a:lnTo>
                    <a:pt x="3576780" y="567308"/>
                  </a:lnTo>
                  <a:lnTo>
                    <a:pt x="3544647" y="536273"/>
                  </a:lnTo>
                  <a:lnTo>
                    <a:pt x="3511449" y="506365"/>
                  </a:lnTo>
                  <a:lnTo>
                    <a:pt x="3477217" y="477613"/>
                  </a:lnTo>
                  <a:lnTo>
                    <a:pt x="3441983" y="450051"/>
                  </a:lnTo>
                  <a:lnTo>
                    <a:pt x="3405777" y="423708"/>
                  </a:lnTo>
                  <a:lnTo>
                    <a:pt x="3368630" y="398615"/>
                  </a:lnTo>
                  <a:lnTo>
                    <a:pt x="3330574" y="374804"/>
                  </a:lnTo>
                  <a:lnTo>
                    <a:pt x="3291638" y="352304"/>
                  </a:lnTo>
                  <a:lnTo>
                    <a:pt x="3251854" y="331148"/>
                  </a:lnTo>
                  <a:lnTo>
                    <a:pt x="3211253" y="311366"/>
                  </a:lnTo>
                  <a:lnTo>
                    <a:pt x="3169866" y="292988"/>
                  </a:lnTo>
                  <a:lnTo>
                    <a:pt x="3127724" y="276047"/>
                  </a:lnTo>
                  <a:lnTo>
                    <a:pt x="3084857" y="260572"/>
                  </a:lnTo>
                  <a:lnTo>
                    <a:pt x="3041297" y="246595"/>
                  </a:lnTo>
                  <a:lnTo>
                    <a:pt x="2997075" y="234147"/>
                  </a:lnTo>
                  <a:lnTo>
                    <a:pt x="2952221" y="223258"/>
                  </a:lnTo>
                  <a:lnTo>
                    <a:pt x="2906767" y="213959"/>
                  </a:lnTo>
                  <a:lnTo>
                    <a:pt x="2860743" y="206282"/>
                  </a:lnTo>
                  <a:lnTo>
                    <a:pt x="2814181" y="200257"/>
                  </a:lnTo>
                  <a:lnTo>
                    <a:pt x="2767111" y="195915"/>
                  </a:lnTo>
                  <a:lnTo>
                    <a:pt x="2719564" y="193287"/>
                  </a:lnTo>
                  <a:lnTo>
                    <a:pt x="2671572" y="192404"/>
                  </a:lnTo>
                  <a:lnTo>
                    <a:pt x="592836" y="192404"/>
                  </a:lnTo>
                  <a:lnTo>
                    <a:pt x="592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79748" y="2572512"/>
              <a:ext cx="3952240" cy="2926080"/>
            </a:xfrm>
            <a:custGeom>
              <a:avLst/>
              <a:gdLst/>
              <a:ahLst/>
              <a:cxnLst/>
              <a:rect l="l" t="t" r="r" b="b"/>
              <a:pathLst>
                <a:path w="3952240" h="2926079">
                  <a:moveTo>
                    <a:pt x="3951731" y="2926079"/>
                  </a:moveTo>
                  <a:lnTo>
                    <a:pt x="3951731" y="1472564"/>
                  </a:lnTo>
                  <a:lnTo>
                    <a:pt x="3950849" y="1424564"/>
                  </a:lnTo>
                  <a:lnTo>
                    <a:pt x="3948220" y="1377009"/>
                  </a:lnTo>
                  <a:lnTo>
                    <a:pt x="3943877" y="1329933"/>
                  </a:lnTo>
                  <a:lnTo>
                    <a:pt x="3937851" y="1283364"/>
                  </a:lnTo>
                  <a:lnTo>
                    <a:pt x="3930172" y="1237335"/>
                  </a:lnTo>
                  <a:lnTo>
                    <a:pt x="3920872" y="1191876"/>
                  </a:lnTo>
                  <a:lnTo>
                    <a:pt x="3909981" y="1147018"/>
                  </a:lnTo>
                  <a:lnTo>
                    <a:pt x="3897530" y="1102792"/>
                  </a:lnTo>
                  <a:lnTo>
                    <a:pt x="3883551" y="1059230"/>
                  </a:lnTo>
                  <a:lnTo>
                    <a:pt x="3868074" y="1016361"/>
                  </a:lnTo>
                  <a:lnTo>
                    <a:pt x="3851130" y="974216"/>
                  </a:lnTo>
                  <a:lnTo>
                    <a:pt x="3832750" y="932828"/>
                  </a:lnTo>
                  <a:lnTo>
                    <a:pt x="3812965" y="892226"/>
                  </a:lnTo>
                  <a:lnTo>
                    <a:pt x="3791805" y="852442"/>
                  </a:lnTo>
                  <a:lnTo>
                    <a:pt x="3769303" y="813506"/>
                  </a:lnTo>
                  <a:lnTo>
                    <a:pt x="3745489" y="775450"/>
                  </a:lnTo>
                  <a:lnTo>
                    <a:pt x="3720393" y="738303"/>
                  </a:lnTo>
                  <a:lnTo>
                    <a:pt x="3694047" y="702098"/>
                  </a:lnTo>
                  <a:lnTo>
                    <a:pt x="3666482" y="666865"/>
                  </a:lnTo>
                  <a:lnTo>
                    <a:pt x="3637729" y="632636"/>
                  </a:lnTo>
                  <a:lnTo>
                    <a:pt x="3607817" y="599440"/>
                  </a:lnTo>
                  <a:lnTo>
                    <a:pt x="3576780" y="567308"/>
                  </a:lnTo>
                  <a:lnTo>
                    <a:pt x="3544647" y="536273"/>
                  </a:lnTo>
                  <a:lnTo>
                    <a:pt x="3511449" y="506365"/>
                  </a:lnTo>
                  <a:lnTo>
                    <a:pt x="3477217" y="477613"/>
                  </a:lnTo>
                  <a:lnTo>
                    <a:pt x="3441983" y="450051"/>
                  </a:lnTo>
                  <a:lnTo>
                    <a:pt x="3405777" y="423708"/>
                  </a:lnTo>
                  <a:lnTo>
                    <a:pt x="3368630" y="398615"/>
                  </a:lnTo>
                  <a:lnTo>
                    <a:pt x="3330574" y="374804"/>
                  </a:lnTo>
                  <a:lnTo>
                    <a:pt x="3291638" y="352304"/>
                  </a:lnTo>
                  <a:lnTo>
                    <a:pt x="3251854" y="331148"/>
                  </a:lnTo>
                  <a:lnTo>
                    <a:pt x="3211253" y="311366"/>
                  </a:lnTo>
                  <a:lnTo>
                    <a:pt x="3169866" y="292988"/>
                  </a:lnTo>
                  <a:lnTo>
                    <a:pt x="3127724" y="276047"/>
                  </a:lnTo>
                  <a:lnTo>
                    <a:pt x="3084857" y="260572"/>
                  </a:lnTo>
                  <a:lnTo>
                    <a:pt x="3041297" y="246595"/>
                  </a:lnTo>
                  <a:lnTo>
                    <a:pt x="2997075" y="234147"/>
                  </a:lnTo>
                  <a:lnTo>
                    <a:pt x="2952221" y="223258"/>
                  </a:lnTo>
                  <a:lnTo>
                    <a:pt x="2906767" y="213959"/>
                  </a:lnTo>
                  <a:lnTo>
                    <a:pt x="2860743" y="206282"/>
                  </a:lnTo>
                  <a:lnTo>
                    <a:pt x="2814181" y="200257"/>
                  </a:lnTo>
                  <a:lnTo>
                    <a:pt x="2767111" y="195915"/>
                  </a:lnTo>
                  <a:lnTo>
                    <a:pt x="2719564" y="193287"/>
                  </a:lnTo>
                  <a:lnTo>
                    <a:pt x="2671572" y="192404"/>
                  </a:lnTo>
                  <a:lnTo>
                    <a:pt x="592836" y="192404"/>
                  </a:lnTo>
                  <a:lnTo>
                    <a:pt x="592836" y="0"/>
                  </a:lnTo>
                  <a:lnTo>
                    <a:pt x="0" y="402082"/>
                  </a:lnTo>
                  <a:lnTo>
                    <a:pt x="592836" y="804037"/>
                  </a:lnTo>
                  <a:lnTo>
                    <a:pt x="592836" y="611759"/>
                  </a:lnTo>
                  <a:lnTo>
                    <a:pt x="2671572" y="611759"/>
                  </a:lnTo>
                  <a:lnTo>
                    <a:pt x="2720414" y="613121"/>
                  </a:lnTo>
                  <a:lnTo>
                    <a:pt x="2768542" y="617160"/>
                  </a:lnTo>
                  <a:lnTo>
                    <a:pt x="2815883" y="623802"/>
                  </a:lnTo>
                  <a:lnTo>
                    <a:pt x="2862365" y="632976"/>
                  </a:lnTo>
                  <a:lnTo>
                    <a:pt x="2907915" y="644608"/>
                  </a:lnTo>
                  <a:lnTo>
                    <a:pt x="2952459" y="658627"/>
                  </a:lnTo>
                  <a:lnTo>
                    <a:pt x="2995926" y="674958"/>
                  </a:lnTo>
                  <a:lnTo>
                    <a:pt x="3038242" y="693530"/>
                  </a:lnTo>
                  <a:lnTo>
                    <a:pt x="3079335" y="714271"/>
                  </a:lnTo>
                  <a:lnTo>
                    <a:pt x="3119132" y="737107"/>
                  </a:lnTo>
                  <a:lnTo>
                    <a:pt x="3157561" y="761966"/>
                  </a:lnTo>
                  <a:lnTo>
                    <a:pt x="3194549" y="788775"/>
                  </a:lnTo>
                  <a:lnTo>
                    <a:pt x="3230022" y="817461"/>
                  </a:lnTo>
                  <a:lnTo>
                    <a:pt x="3263909" y="847953"/>
                  </a:lnTo>
                  <a:lnTo>
                    <a:pt x="3296137" y="880178"/>
                  </a:lnTo>
                  <a:lnTo>
                    <a:pt x="3326632" y="914062"/>
                  </a:lnTo>
                  <a:lnTo>
                    <a:pt x="3355323" y="949533"/>
                  </a:lnTo>
                  <a:lnTo>
                    <a:pt x="3382136" y="986519"/>
                  </a:lnTo>
                  <a:lnTo>
                    <a:pt x="3407000" y="1024947"/>
                  </a:lnTo>
                  <a:lnTo>
                    <a:pt x="3429840" y="1064745"/>
                  </a:lnTo>
                  <a:lnTo>
                    <a:pt x="3450585" y="1105839"/>
                  </a:lnTo>
                  <a:lnTo>
                    <a:pt x="3469161" y="1148157"/>
                  </a:lnTo>
                  <a:lnTo>
                    <a:pt x="3485497" y="1191627"/>
                  </a:lnTo>
                  <a:lnTo>
                    <a:pt x="3499518" y="1236176"/>
                  </a:lnTo>
                  <a:lnTo>
                    <a:pt x="3511154" y="1281732"/>
                  </a:lnTo>
                  <a:lnTo>
                    <a:pt x="3520330" y="1328221"/>
                  </a:lnTo>
                  <a:lnTo>
                    <a:pt x="3526975" y="1375571"/>
                  </a:lnTo>
                  <a:lnTo>
                    <a:pt x="3531015" y="1423710"/>
                  </a:lnTo>
                  <a:lnTo>
                    <a:pt x="3532378" y="1472564"/>
                  </a:lnTo>
                  <a:lnTo>
                    <a:pt x="3532378" y="2926079"/>
                  </a:lnTo>
                  <a:lnTo>
                    <a:pt x="3951731" y="292607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86884" y="2034540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6884" y="2034540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1111" y="2175763"/>
            <a:ext cx="556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PCI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Hello</a:t>
            </a:r>
            <a:r>
              <a:rPr spc="-105" dirty="0"/>
              <a:t> </a:t>
            </a:r>
            <a:r>
              <a:rPr dirty="0"/>
              <a:t>World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20" dirty="0"/>
              <a:t>CUDA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208"/>
            <a:ext cx="3848735" cy="37661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800" dirty="0">
                <a:latin typeface="Courier New"/>
                <a:cs typeface="Courier New"/>
              </a:rPr>
              <a:t>#include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&lt;stdio.h&gt;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b="1" dirty="0">
                <a:latin typeface="Courier New"/>
                <a:cs typeface="Courier New"/>
              </a:rPr>
              <a:t>#include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&lt;cuda.h&gt;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800">
              <a:latin typeface="Courier New"/>
              <a:cs typeface="Courier New"/>
            </a:endParaRPr>
          </a:p>
          <a:p>
            <a:pPr marL="287020" marR="5080" indent="-274955">
              <a:lnSpc>
                <a:spcPct val="136700"/>
              </a:lnSpc>
            </a:pPr>
            <a:r>
              <a:rPr sz="1800" b="1" dirty="0">
                <a:latin typeface="Courier New"/>
                <a:cs typeface="Courier New"/>
              </a:rPr>
              <a:t>__global__</a:t>
            </a:r>
            <a:r>
              <a:rPr sz="1800" b="1" spc="-7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void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hwkernel()</a:t>
            </a:r>
            <a:r>
              <a:rPr sz="1800" b="1" spc="-55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 </a:t>
            </a:r>
            <a:r>
              <a:rPr sz="1800" dirty="0">
                <a:latin typeface="Courier New"/>
                <a:cs typeface="Courier New"/>
              </a:rPr>
              <a:t>printf(“Hello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world!\n”);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int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main()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780"/>
              </a:spcBef>
            </a:pPr>
            <a:r>
              <a:rPr sz="1800" b="1" dirty="0">
                <a:latin typeface="Courier New"/>
                <a:cs typeface="Courier New"/>
              </a:rPr>
              <a:t>hwkernel&lt;&lt;&lt;1,</a:t>
            </a:r>
            <a:r>
              <a:rPr sz="1800" b="1" spc="-1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1&gt;&gt;&gt;();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811782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urier New"/>
                <a:cs typeface="Courier New"/>
              </a:rPr>
              <a:t>$ </a:t>
            </a:r>
            <a:r>
              <a:rPr sz="2000" b="1" dirty="0">
                <a:latin typeface="Courier New"/>
                <a:cs typeface="Courier New"/>
              </a:rPr>
              <a:t>nvcc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hello-world.cu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1828" y="2615311"/>
            <a:ext cx="1244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ourier New"/>
                <a:cs typeface="Courier New"/>
              </a:rPr>
              <a:t>$./a.out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3416630"/>
            <a:ext cx="1784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Courier New"/>
                <a:cs typeface="Courier New"/>
              </a:rPr>
              <a:t>$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Hello</a:t>
            </a:r>
            <a:r>
              <a:rPr spc="-105" dirty="0"/>
              <a:t> </a:t>
            </a:r>
            <a:r>
              <a:rPr dirty="0"/>
              <a:t>World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20" dirty="0"/>
              <a:t>CUDA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/>
              <a:t>#include</a:t>
            </a:r>
            <a:r>
              <a:rPr spc="-45" dirty="0"/>
              <a:t> </a:t>
            </a:r>
            <a:r>
              <a:rPr spc="-10" dirty="0"/>
              <a:t>&lt;stdio.h&gt;</a:t>
            </a: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/>
              <a:t>#include</a:t>
            </a:r>
            <a:r>
              <a:rPr spc="-50" dirty="0"/>
              <a:t> </a:t>
            </a:r>
            <a:r>
              <a:rPr spc="-10" dirty="0"/>
              <a:t>&lt;cuda.h&gt;</a:t>
            </a: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pc="-10" dirty="0"/>
          </a:p>
          <a:p>
            <a:pPr marL="287020" marR="5080" indent="-274955">
              <a:lnSpc>
                <a:spcPct val="136700"/>
              </a:lnSpc>
              <a:tabLst>
                <a:tab pos="1508760" algn="l"/>
              </a:tabLst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  </a:t>
            </a:r>
            <a:r>
              <a:rPr spc="-10" dirty="0"/>
              <a:t>global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r>
              <a:rPr dirty="0"/>
              <a:t>void</a:t>
            </a:r>
            <a:r>
              <a:rPr spc="-50" dirty="0"/>
              <a:t> </a:t>
            </a:r>
            <a:r>
              <a:rPr dirty="0"/>
              <a:t>hwkernel()</a:t>
            </a:r>
            <a:r>
              <a:rPr spc="-50" dirty="0"/>
              <a:t> { </a:t>
            </a:r>
            <a:r>
              <a:rPr dirty="0"/>
              <a:t>printf(“Hello</a:t>
            </a:r>
            <a:r>
              <a:rPr spc="-90" dirty="0"/>
              <a:t> </a:t>
            </a:r>
            <a:r>
              <a:rPr spc="-10" dirty="0"/>
              <a:t>world!\n”);</a:t>
            </a: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-50" dirty="0"/>
              <a:t>}</a:t>
            </a: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pc="-50" dirty="0"/>
          </a:p>
          <a:p>
            <a:pPr marL="12700">
              <a:lnSpc>
                <a:spcPct val="100000"/>
              </a:lnSpc>
            </a:pPr>
            <a:r>
              <a:rPr dirty="0"/>
              <a:t>int</a:t>
            </a:r>
            <a:r>
              <a:rPr spc="-35" dirty="0"/>
              <a:t> </a:t>
            </a:r>
            <a:r>
              <a:rPr dirty="0"/>
              <a:t>main()</a:t>
            </a:r>
            <a:r>
              <a:rPr spc="-40" dirty="0"/>
              <a:t> </a:t>
            </a:r>
            <a:r>
              <a:rPr spc="-50" dirty="0"/>
              <a:t>{</a:t>
            </a:r>
          </a:p>
          <a:p>
            <a:pPr marL="287020">
              <a:lnSpc>
                <a:spcPct val="100000"/>
              </a:lnSpc>
              <a:spcBef>
                <a:spcPts val="780"/>
              </a:spcBef>
            </a:pPr>
            <a:r>
              <a:rPr dirty="0"/>
              <a:t>hwkernel&lt;&lt;&lt;1,</a:t>
            </a:r>
            <a:r>
              <a:rPr spc="-120" dirty="0"/>
              <a:t> </a:t>
            </a:r>
            <a:r>
              <a:rPr spc="-10" dirty="0"/>
              <a:t>1&gt;&gt;&gt;();</a:t>
            </a:r>
          </a:p>
          <a:p>
            <a:pPr marL="287020">
              <a:lnSpc>
                <a:spcPct val="100000"/>
              </a:lnSpc>
              <a:spcBef>
                <a:spcPts val="785"/>
              </a:spcBef>
            </a:pPr>
            <a:r>
              <a:rPr b="1" spc="-10" dirty="0">
                <a:latin typeface="Courier New"/>
                <a:cs typeface="Courier New"/>
              </a:rPr>
              <a:t>cudaDeviceSynchronize()</a:t>
            </a:r>
            <a:r>
              <a:rPr spc="-10" dirty="0"/>
              <a:t>;</a:t>
            </a: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pc="-50" dirty="0"/>
              <a:t>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51828" y="1811782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urier New"/>
                <a:cs typeface="Courier New"/>
              </a:rPr>
              <a:t>$ nvcc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hello-world.cu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1828" y="2519908"/>
            <a:ext cx="1854200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500"/>
              </a:lnSpc>
              <a:spcBef>
                <a:spcPts val="100"/>
              </a:spcBef>
            </a:pPr>
            <a:r>
              <a:rPr sz="2000" spc="-10" dirty="0">
                <a:latin typeface="Courier New"/>
                <a:cs typeface="Courier New"/>
              </a:rPr>
              <a:t>$./a.out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28" y="3819525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ourier New"/>
                <a:cs typeface="Courier New"/>
              </a:rPr>
              <a:t>$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49978" y="4628388"/>
            <a:ext cx="5955665" cy="1229995"/>
            <a:chOff x="4649978" y="4628388"/>
            <a:chExt cx="5955665" cy="1229995"/>
          </a:xfrm>
        </p:grpSpPr>
        <p:sp>
          <p:nvSpPr>
            <p:cNvPr id="8" name="object 8"/>
            <p:cNvSpPr/>
            <p:nvPr/>
          </p:nvSpPr>
          <p:spPr>
            <a:xfrm>
              <a:off x="4664456" y="4642866"/>
              <a:ext cx="5927090" cy="1201420"/>
            </a:xfrm>
            <a:custGeom>
              <a:avLst/>
              <a:gdLst/>
              <a:ahLst/>
              <a:cxnLst/>
              <a:rect l="l" t="t" r="r" b="b"/>
              <a:pathLst>
                <a:path w="5927090" h="1201420">
                  <a:moveTo>
                    <a:pt x="5726430" y="0"/>
                  </a:moveTo>
                  <a:lnTo>
                    <a:pt x="658622" y="0"/>
                  </a:lnTo>
                  <a:lnTo>
                    <a:pt x="612745" y="5288"/>
                  </a:lnTo>
                  <a:lnTo>
                    <a:pt x="570622" y="20352"/>
                  </a:lnTo>
                  <a:lnTo>
                    <a:pt x="533458" y="43987"/>
                  </a:lnTo>
                  <a:lnTo>
                    <a:pt x="502457" y="74988"/>
                  </a:lnTo>
                  <a:lnTo>
                    <a:pt x="478822" y="112152"/>
                  </a:lnTo>
                  <a:lnTo>
                    <a:pt x="463758" y="154275"/>
                  </a:lnTo>
                  <a:lnTo>
                    <a:pt x="458470" y="200151"/>
                  </a:lnTo>
                  <a:lnTo>
                    <a:pt x="458470" y="700531"/>
                  </a:lnTo>
                  <a:lnTo>
                    <a:pt x="0" y="776731"/>
                  </a:lnTo>
                  <a:lnTo>
                    <a:pt x="458470" y="1000759"/>
                  </a:lnTo>
                  <a:lnTo>
                    <a:pt x="463758" y="1046652"/>
                  </a:lnTo>
                  <a:lnTo>
                    <a:pt x="478822" y="1088781"/>
                  </a:lnTo>
                  <a:lnTo>
                    <a:pt x="502457" y="1125944"/>
                  </a:lnTo>
                  <a:lnTo>
                    <a:pt x="533458" y="1156940"/>
                  </a:lnTo>
                  <a:lnTo>
                    <a:pt x="570622" y="1180568"/>
                  </a:lnTo>
                  <a:lnTo>
                    <a:pt x="612745" y="1195625"/>
                  </a:lnTo>
                  <a:lnTo>
                    <a:pt x="658622" y="1200911"/>
                  </a:lnTo>
                  <a:lnTo>
                    <a:pt x="5726430" y="1200911"/>
                  </a:lnTo>
                  <a:lnTo>
                    <a:pt x="5772306" y="1195625"/>
                  </a:lnTo>
                  <a:lnTo>
                    <a:pt x="5814429" y="1180568"/>
                  </a:lnTo>
                  <a:lnTo>
                    <a:pt x="5851593" y="1156940"/>
                  </a:lnTo>
                  <a:lnTo>
                    <a:pt x="5882594" y="1125944"/>
                  </a:lnTo>
                  <a:lnTo>
                    <a:pt x="5906229" y="1088781"/>
                  </a:lnTo>
                  <a:lnTo>
                    <a:pt x="5921293" y="1046652"/>
                  </a:lnTo>
                  <a:lnTo>
                    <a:pt x="5926582" y="1000759"/>
                  </a:lnTo>
                  <a:lnTo>
                    <a:pt x="5926582" y="200151"/>
                  </a:lnTo>
                  <a:lnTo>
                    <a:pt x="5921293" y="154275"/>
                  </a:lnTo>
                  <a:lnTo>
                    <a:pt x="5906229" y="112152"/>
                  </a:lnTo>
                  <a:lnTo>
                    <a:pt x="5882594" y="74988"/>
                  </a:lnTo>
                  <a:lnTo>
                    <a:pt x="5851593" y="43987"/>
                  </a:lnTo>
                  <a:lnTo>
                    <a:pt x="5814429" y="20352"/>
                  </a:lnTo>
                  <a:lnTo>
                    <a:pt x="5772306" y="5288"/>
                  </a:lnTo>
                  <a:lnTo>
                    <a:pt x="57264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64456" y="4642866"/>
              <a:ext cx="5927090" cy="1201420"/>
            </a:xfrm>
            <a:custGeom>
              <a:avLst/>
              <a:gdLst/>
              <a:ahLst/>
              <a:cxnLst/>
              <a:rect l="l" t="t" r="r" b="b"/>
              <a:pathLst>
                <a:path w="5927090" h="1201420">
                  <a:moveTo>
                    <a:pt x="458470" y="200151"/>
                  </a:moveTo>
                  <a:lnTo>
                    <a:pt x="463758" y="154275"/>
                  </a:lnTo>
                  <a:lnTo>
                    <a:pt x="478822" y="112152"/>
                  </a:lnTo>
                  <a:lnTo>
                    <a:pt x="502457" y="74988"/>
                  </a:lnTo>
                  <a:lnTo>
                    <a:pt x="533458" y="43987"/>
                  </a:lnTo>
                  <a:lnTo>
                    <a:pt x="570622" y="20352"/>
                  </a:lnTo>
                  <a:lnTo>
                    <a:pt x="612745" y="5288"/>
                  </a:lnTo>
                  <a:lnTo>
                    <a:pt x="658622" y="0"/>
                  </a:lnTo>
                  <a:lnTo>
                    <a:pt x="1369822" y="0"/>
                  </a:lnTo>
                  <a:lnTo>
                    <a:pt x="2736850" y="0"/>
                  </a:lnTo>
                  <a:lnTo>
                    <a:pt x="5726430" y="0"/>
                  </a:lnTo>
                  <a:lnTo>
                    <a:pt x="5772306" y="5288"/>
                  </a:lnTo>
                  <a:lnTo>
                    <a:pt x="5814429" y="20352"/>
                  </a:lnTo>
                  <a:lnTo>
                    <a:pt x="5851593" y="43987"/>
                  </a:lnTo>
                  <a:lnTo>
                    <a:pt x="5882594" y="74988"/>
                  </a:lnTo>
                  <a:lnTo>
                    <a:pt x="5906229" y="112152"/>
                  </a:lnTo>
                  <a:lnTo>
                    <a:pt x="5921293" y="154275"/>
                  </a:lnTo>
                  <a:lnTo>
                    <a:pt x="5926582" y="200151"/>
                  </a:lnTo>
                  <a:lnTo>
                    <a:pt x="5926582" y="700531"/>
                  </a:lnTo>
                  <a:lnTo>
                    <a:pt x="5926582" y="1000759"/>
                  </a:lnTo>
                  <a:lnTo>
                    <a:pt x="5921293" y="1046652"/>
                  </a:lnTo>
                  <a:lnTo>
                    <a:pt x="5906229" y="1088781"/>
                  </a:lnTo>
                  <a:lnTo>
                    <a:pt x="5882594" y="1125944"/>
                  </a:lnTo>
                  <a:lnTo>
                    <a:pt x="5851593" y="1156940"/>
                  </a:lnTo>
                  <a:lnTo>
                    <a:pt x="5814429" y="1180568"/>
                  </a:lnTo>
                  <a:lnTo>
                    <a:pt x="5772306" y="1195625"/>
                  </a:lnTo>
                  <a:lnTo>
                    <a:pt x="5726430" y="1200911"/>
                  </a:lnTo>
                  <a:lnTo>
                    <a:pt x="2736850" y="1200911"/>
                  </a:lnTo>
                  <a:lnTo>
                    <a:pt x="1369822" y="1200911"/>
                  </a:lnTo>
                  <a:lnTo>
                    <a:pt x="658622" y="1200911"/>
                  </a:lnTo>
                  <a:lnTo>
                    <a:pt x="612745" y="1195625"/>
                  </a:lnTo>
                  <a:lnTo>
                    <a:pt x="570622" y="1180568"/>
                  </a:lnTo>
                  <a:lnTo>
                    <a:pt x="533458" y="1156940"/>
                  </a:lnTo>
                  <a:lnTo>
                    <a:pt x="502457" y="1125944"/>
                  </a:lnTo>
                  <a:lnTo>
                    <a:pt x="478822" y="1088781"/>
                  </a:lnTo>
                  <a:lnTo>
                    <a:pt x="463758" y="1046652"/>
                  </a:lnTo>
                  <a:lnTo>
                    <a:pt x="458470" y="1000759"/>
                  </a:lnTo>
                  <a:lnTo>
                    <a:pt x="0" y="776731"/>
                  </a:lnTo>
                  <a:lnTo>
                    <a:pt x="458470" y="700531"/>
                  </a:lnTo>
                  <a:lnTo>
                    <a:pt x="458470" y="20015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60975" y="4804409"/>
            <a:ext cx="4829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Program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returns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immediately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kernel.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75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prevent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program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finish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before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kernel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completed,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cudaDeviceSynchronize()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Hello</a:t>
            </a:r>
            <a:r>
              <a:rPr spc="-105" dirty="0"/>
              <a:t> </a:t>
            </a:r>
            <a:r>
              <a:rPr dirty="0"/>
              <a:t>World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20" dirty="0"/>
              <a:t>CUDA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/>
              <a:t>#include</a:t>
            </a:r>
            <a:r>
              <a:rPr spc="-45" dirty="0"/>
              <a:t> </a:t>
            </a:r>
            <a:r>
              <a:rPr spc="-10" dirty="0"/>
              <a:t>&lt;stdio.h&gt;</a:t>
            </a: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/>
              <a:t>#include</a:t>
            </a:r>
            <a:r>
              <a:rPr spc="-50" dirty="0"/>
              <a:t> </a:t>
            </a:r>
            <a:r>
              <a:rPr spc="-10" dirty="0"/>
              <a:t>&lt;cuda.h&gt;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pc="-10" dirty="0"/>
          </a:p>
          <a:p>
            <a:pPr marL="287020" marR="5080" indent="-274955">
              <a:lnSpc>
                <a:spcPct val="126099"/>
              </a:lnSpc>
              <a:tabLst>
                <a:tab pos="1508760" algn="l"/>
              </a:tabLst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  </a:t>
            </a:r>
            <a:r>
              <a:rPr spc="-10" dirty="0"/>
              <a:t>global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r>
              <a:rPr dirty="0"/>
              <a:t>void</a:t>
            </a:r>
            <a:r>
              <a:rPr spc="-50" dirty="0"/>
              <a:t> </a:t>
            </a:r>
            <a:r>
              <a:rPr dirty="0"/>
              <a:t>hwkernel()</a:t>
            </a:r>
            <a:r>
              <a:rPr spc="-50" dirty="0"/>
              <a:t> { </a:t>
            </a:r>
            <a:r>
              <a:rPr dirty="0"/>
              <a:t>printf(“Hello</a:t>
            </a:r>
            <a:r>
              <a:rPr spc="-90" dirty="0"/>
              <a:t> </a:t>
            </a:r>
            <a:r>
              <a:rPr spc="-10" dirty="0"/>
              <a:t>world!\n”);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50" dirty="0"/>
              <a:t>}</a:t>
            </a: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pc="-50" dirty="0"/>
          </a:p>
          <a:p>
            <a:pPr marL="287020" marR="551180" indent="-274955">
              <a:lnSpc>
                <a:spcPct val="126699"/>
              </a:lnSpc>
            </a:pPr>
            <a:r>
              <a:rPr dirty="0"/>
              <a:t>int</a:t>
            </a:r>
            <a:r>
              <a:rPr spc="-35" dirty="0"/>
              <a:t> </a:t>
            </a:r>
            <a:r>
              <a:rPr dirty="0"/>
              <a:t>main()</a:t>
            </a:r>
            <a:r>
              <a:rPr spc="-40" dirty="0"/>
              <a:t> </a:t>
            </a:r>
            <a:r>
              <a:rPr spc="-50" dirty="0"/>
              <a:t>{ </a:t>
            </a:r>
            <a:r>
              <a:rPr dirty="0"/>
              <a:t>hwkernel&lt;&lt;&lt;1,</a:t>
            </a:r>
            <a:r>
              <a:rPr spc="-105" dirty="0"/>
              <a:t> </a:t>
            </a:r>
            <a:r>
              <a:rPr spc="-10" dirty="0"/>
              <a:t>32&gt;&gt;&gt;();</a:t>
            </a:r>
          </a:p>
          <a:p>
            <a:pPr marL="287020">
              <a:lnSpc>
                <a:spcPct val="100000"/>
              </a:lnSpc>
              <a:spcBef>
                <a:spcPts val="565"/>
              </a:spcBef>
            </a:pPr>
            <a:r>
              <a:rPr b="1" spc="-10" dirty="0">
                <a:latin typeface="Courier New"/>
                <a:cs typeface="Courier New"/>
              </a:rPr>
              <a:t>cudaThreadSynchronize()</a:t>
            </a:r>
            <a:r>
              <a:rPr spc="-10" dirty="0"/>
              <a:t>;</a:t>
            </a: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pc="-50" dirty="0"/>
              <a:t>}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51828" y="1787398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urier New"/>
                <a:cs typeface="Courier New"/>
              </a:rPr>
              <a:t>$ nvcc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hello-world.cu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1828" y="2465044"/>
            <a:ext cx="1854200" cy="336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000" spc="-10" dirty="0">
                <a:latin typeface="Courier New"/>
                <a:cs typeface="Courier New"/>
              </a:rPr>
              <a:t>$./a.out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 </a:t>
            </a:r>
            <a:r>
              <a:rPr sz="2000" dirty="0">
                <a:latin typeface="Courier New"/>
                <a:cs typeface="Courier New"/>
              </a:rPr>
              <a:t>Hello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world!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000" spc="-50" dirty="0">
                <a:latin typeface="Courier New"/>
                <a:cs typeface="Courier New"/>
              </a:rPr>
              <a:t>…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spc="-50" dirty="0">
                <a:latin typeface="Courier New"/>
                <a:cs typeface="Courier New"/>
              </a:rPr>
              <a:t>…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000" spc="-50" dirty="0">
                <a:latin typeface="Courier New"/>
                <a:cs typeface="Courier New"/>
              </a:rPr>
              <a:t>$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Function</a:t>
            </a:r>
            <a:r>
              <a:rPr spc="-105" dirty="0"/>
              <a:t> </a:t>
            </a:r>
            <a:r>
              <a:rPr dirty="0"/>
              <a:t>Declarations</a:t>
            </a:r>
            <a:r>
              <a:rPr spc="-11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20" dirty="0"/>
              <a:t>CUDA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819275"/>
          <a:ext cx="10516235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Callable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1587500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device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deviceFunc()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Device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Device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1587500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global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void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kernelFunc()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Device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Host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1314450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hostFunc()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Host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Host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8200" y="3860291"/>
            <a:ext cx="8258809" cy="1478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355" rIns="0" bIns="0" rtlCol="0">
            <a:spAutoFit/>
          </a:bodyPr>
          <a:lstStyle/>
          <a:p>
            <a:pPr marL="377825" indent="-28638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377825" algn="l"/>
                <a:tab pos="606425" algn="l"/>
                <a:tab pos="144526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alibri"/>
                <a:cs typeface="Calibri"/>
              </a:rPr>
              <a:t>global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dirty="0">
                <a:latin typeface="Calibri"/>
                <a:cs typeface="Calibri"/>
              </a:rPr>
              <a:t>define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kernel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must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return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void</a:t>
            </a:r>
            <a:endParaRPr sz="18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 MT"/>
              <a:buChar char="•"/>
              <a:tabLst>
                <a:tab pos="377825" algn="l"/>
                <a:tab pos="606425" algn="l"/>
                <a:tab pos="148209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alibri"/>
                <a:cs typeface="Calibri"/>
              </a:rPr>
              <a:t>device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dirty="0">
                <a:latin typeface="Calibri"/>
                <a:cs typeface="Calibri"/>
              </a:rPr>
              <a:t>functions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return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 MT"/>
              <a:buChar char="•"/>
              <a:tabLst>
                <a:tab pos="377825" algn="l"/>
                <a:tab pos="605790" algn="l"/>
                <a:tab pos="1287145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spc="-20" dirty="0">
                <a:latin typeface="Calibri"/>
                <a:cs typeface="Calibri"/>
              </a:rPr>
              <a:t>host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default,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omitted</a:t>
            </a:r>
            <a:endParaRPr sz="1800">
              <a:latin typeface="Calibri"/>
              <a:cs typeface="Calibri"/>
            </a:endParaRPr>
          </a:p>
          <a:p>
            <a:pPr marL="377825" marR="306070" indent="-287020">
              <a:lnSpc>
                <a:spcPct val="100000"/>
              </a:lnSpc>
              <a:buFont typeface="Arial MT"/>
              <a:buChar char="•"/>
              <a:tabLst>
                <a:tab pos="377825" algn="l"/>
                <a:tab pos="1722755" algn="l"/>
                <a:tab pos="2403475" algn="l"/>
                <a:tab pos="2636520" algn="l"/>
                <a:tab pos="3512185" algn="l"/>
              </a:tabLst>
            </a:pPr>
            <a:r>
              <a:rPr sz="1800" dirty="0">
                <a:latin typeface="Calibri"/>
                <a:cs typeface="Calibri"/>
              </a:rPr>
              <a:t>Prepending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spc="-20" dirty="0">
                <a:latin typeface="Calibri"/>
                <a:cs typeface="Calibri"/>
              </a:rPr>
              <a:t>host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	</a:t>
            </a:r>
            <a:r>
              <a:rPr sz="1800" spc="-10" dirty="0">
                <a:latin typeface="Calibri"/>
                <a:cs typeface="Calibri"/>
              </a:rPr>
              <a:t>device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dirty="0">
                <a:latin typeface="Calibri"/>
                <a:cs typeface="Calibri"/>
              </a:rPr>
              <a:t>causes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compile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separate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host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device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NVCC</a:t>
            </a:r>
            <a:r>
              <a:rPr spc="-35" dirty="0"/>
              <a:t> </a:t>
            </a:r>
            <a:r>
              <a:rPr spc="-10" dirty="0"/>
              <a:t>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4943475" cy="29089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274955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Nvcc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driver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based 	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20" dirty="0">
                <a:latin typeface="Calibri"/>
                <a:cs typeface="Calibri"/>
              </a:rPr>
              <a:t> LLVM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Compiles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7230" marR="25400" lvl="1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Requires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general-</a:t>
            </a:r>
            <a:r>
              <a:rPr sz="2400" dirty="0">
                <a:latin typeface="Calibri"/>
                <a:cs typeface="Calibri"/>
              </a:rPr>
              <a:t>purpose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C/C++ 	</a:t>
            </a:r>
            <a:r>
              <a:rPr sz="2400" dirty="0">
                <a:latin typeface="Calibri"/>
                <a:cs typeface="Calibri"/>
              </a:rPr>
              <a:t>host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compiler</a:t>
            </a:r>
            <a:endParaRPr sz="2400">
              <a:latin typeface="Calibri"/>
              <a:cs typeface="Calibri"/>
            </a:endParaRPr>
          </a:p>
          <a:p>
            <a:pPr marL="1155700" marR="5080" lvl="2" indent="-228600">
              <a:lnSpc>
                <a:spcPts val="2160"/>
              </a:lnSpc>
              <a:spcBef>
                <a:spcPts val="520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Uses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gcc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g++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default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Linux platforms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nvcc</a:t>
            </a:r>
            <a:r>
              <a:rPr sz="2000" spc="-10" dirty="0">
                <a:latin typeface="Courier New"/>
                <a:cs typeface="Courier New"/>
              </a:rPr>
              <a:t> --version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382" y="1804281"/>
            <a:ext cx="4939771" cy="363245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49986" y="5868161"/>
            <a:ext cx="10829925" cy="0"/>
          </a:xfrm>
          <a:custGeom>
            <a:avLst/>
            <a:gdLst/>
            <a:ahLst/>
            <a:cxnLst/>
            <a:rect l="l" t="t" r="r" b="b"/>
            <a:pathLst>
              <a:path w="10829925">
                <a:moveTo>
                  <a:pt x="0" y="0"/>
                </a:moveTo>
                <a:lnTo>
                  <a:pt x="1082992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3574" y="5980582"/>
            <a:ext cx="4949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https://docs.nvidia.com/cuda/cuda-</a:t>
            </a:r>
            <a:r>
              <a:rPr sz="1400" spc="-10" dirty="0">
                <a:latin typeface="Calibri"/>
                <a:cs typeface="Calibri"/>
              </a:rPr>
              <a:t>compiler-driver-nvcc/index.html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NVCC</a:t>
            </a:r>
            <a:r>
              <a:rPr spc="-40" dirty="0"/>
              <a:t> </a:t>
            </a:r>
            <a:r>
              <a:rPr spc="-10" dirty="0"/>
              <a:t>Details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819275"/>
          <a:ext cx="5182235" cy="320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std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{c++03|c++11|c++14}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4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Select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C++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dialect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-m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 {32|64}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Specify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architecture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-arch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ARCH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78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Specify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virtual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GPU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architecture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-code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CODE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7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Specify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GPU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assemble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optimize</a:t>
                      </a:r>
                      <a:r>
                        <a:rPr sz="18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for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65850" y="1819275"/>
          <a:ext cx="5181599" cy="3675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6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.cu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CUDA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file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.c,</a:t>
                      </a:r>
                      <a:r>
                        <a:rPr sz="18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.cpp,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.cxx,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.cc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C/C++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files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ourier New"/>
                          <a:cs typeface="Courier New"/>
                        </a:rPr>
                        <a:t>.ptx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PTX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intermediate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assembly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.cubin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CUDA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device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binary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GPU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architecture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.fatbin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28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CUDA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fat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binary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file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may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contain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PTX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CUBIN files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.a,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.so,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 .lib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49986" y="5868161"/>
            <a:ext cx="10829925" cy="0"/>
          </a:xfrm>
          <a:custGeom>
            <a:avLst/>
            <a:gdLst/>
            <a:ahLst/>
            <a:cxnLst/>
            <a:rect l="l" t="t" r="r" b="b"/>
            <a:pathLst>
              <a:path w="10829925">
                <a:moveTo>
                  <a:pt x="0" y="0"/>
                </a:moveTo>
                <a:lnTo>
                  <a:pt x="1082992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3574" y="5980582"/>
            <a:ext cx="3197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NVIDIA.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CUDA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Compiler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Driver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NVCC.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v11.1.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06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35" dirty="0"/>
              <a:t> </a:t>
            </a:r>
            <a:r>
              <a:rPr spc="-10" dirty="0"/>
              <a:t>Parallelism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9726930" cy="18300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possible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kernels</a:t>
            </a:r>
            <a:endParaRPr sz="2800">
              <a:latin typeface="Calibri"/>
              <a:cs typeface="Calibri"/>
            </a:endParaRPr>
          </a:p>
          <a:p>
            <a:pPr marL="240029" marR="502920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Calling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400" u="heavy" spc="-7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400" dirty="0">
                <a:latin typeface="Courier New"/>
                <a:cs typeface="Courier New"/>
              </a:rPr>
              <a:t>global</a:t>
            </a:r>
            <a:r>
              <a:rPr sz="2400" u="heavy" spc="21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referred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	</a:t>
            </a:r>
            <a:r>
              <a:rPr sz="2800" dirty="0">
                <a:latin typeface="Calibri"/>
                <a:cs typeface="Calibri"/>
              </a:rPr>
              <a:t>dynamic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parallelism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Requires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devices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capability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3.5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CUDA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5.0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Vector</a:t>
            </a:r>
            <a:r>
              <a:rPr spc="-114" dirty="0"/>
              <a:t> </a:t>
            </a:r>
            <a:r>
              <a:rPr dirty="0"/>
              <a:t>Addition</a:t>
            </a:r>
            <a:r>
              <a:rPr spc="-12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31009"/>
            <a:ext cx="4940935" cy="362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 marR="119380" indent="-1029335">
              <a:lnSpc>
                <a:spcPct val="125299"/>
              </a:lnSpc>
              <a:spcBef>
                <a:spcPts val="100"/>
              </a:spcBef>
              <a:tabLst>
                <a:tab pos="1261745" algn="l"/>
              </a:tabLst>
            </a:pPr>
            <a:r>
              <a:rPr sz="15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500" spc="-10" dirty="0">
                <a:latin typeface="Courier New"/>
                <a:cs typeface="Courier New"/>
              </a:rPr>
              <a:t>global</a:t>
            </a:r>
            <a:r>
              <a:rPr sz="15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	</a:t>
            </a:r>
            <a:r>
              <a:rPr sz="1500" dirty="0">
                <a:latin typeface="Courier New"/>
                <a:cs typeface="Courier New"/>
              </a:rPr>
              <a:t>void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VecAdd(float* A,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B,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int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N) </a:t>
            </a:r>
            <a:r>
              <a:rPr sz="1500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12700" marR="5080" indent="228600">
              <a:lnSpc>
                <a:spcPct val="70000"/>
              </a:lnSpc>
              <a:spcBef>
                <a:spcPts val="1000"/>
              </a:spcBef>
            </a:pPr>
            <a:r>
              <a:rPr sz="1500" dirty="0">
                <a:latin typeface="Courier New"/>
                <a:cs typeface="Courier New"/>
              </a:rPr>
              <a:t>int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blockDim.x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*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blockIdx.x</a:t>
            </a:r>
            <a:r>
              <a:rPr sz="1500" spc="-2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+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threadI dx.x;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465"/>
              </a:spcBef>
            </a:pPr>
            <a:r>
              <a:rPr sz="1500" dirty="0">
                <a:latin typeface="Courier New"/>
                <a:cs typeface="Courier New"/>
              </a:rPr>
              <a:t>if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(i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&lt;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N)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55"/>
              </a:spcBef>
            </a:pPr>
            <a:r>
              <a:rPr sz="1500" dirty="0">
                <a:latin typeface="Courier New"/>
                <a:cs typeface="Courier New"/>
              </a:rPr>
              <a:t>C[i]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A[i]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+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B[i];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500" spc="-50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Courier New"/>
                <a:cs typeface="Courier New"/>
              </a:rPr>
              <a:t>int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main()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455"/>
              </a:spcBef>
            </a:pPr>
            <a:r>
              <a:rPr sz="1500" spc="-50" dirty="0">
                <a:latin typeface="Courier New"/>
                <a:cs typeface="Courier New"/>
              </a:rPr>
              <a:t>…</a:t>
            </a:r>
            <a:endParaRPr sz="1500">
              <a:latin typeface="Courier New"/>
              <a:cs typeface="Courier New"/>
            </a:endParaRPr>
          </a:p>
          <a:p>
            <a:pPr marL="241300" marR="805180" algn="just">
              <a:lnSpc>
                <a:spcPct val="125400"/>
              </a:lnSpc>
              <a:spcBef>
                <a:spcPts val="10"/>
              </a:spcBef>
            </a:pP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2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h_A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(float*)malloc(size);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2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h_B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(float*)malloc(size);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2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h_C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(float*)malloc(size);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0428" y="1891426"/>
            <a:ext cx="4026535" cy="3757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76680">
              <a:lnSpc>
                <a:spcPct val="125499"/>
              </a:lnSpc>
              <a:spcBef>
                <a:spcPts val="90"/>
              </a:spcBef>
            </a:pP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d_A; </a:t>
            </a:r>
            <a:r>
              <a:rPr sz="1500" dirty="0">
                <a:latin typeface="Courier New"/>
                <a:cs typeface="Courier New"/>
              </a:rPr>
              <a:t>cudaMalloc(&amp;d_A,</a:t>
            </a:r>
            <a:r>
              <a:rPr sz="1500" spc="-8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size);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d_B; </a:t>
            </a:r>
            <a:r>
              <a:rPr sz="1500" dirty="0">
                <a:latin typeface="Courier New"/>
                <a:cs typeface="Courier New"/>
              </a:rPr>
              <a:t>cudaMalloc(&amp;d_B,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size); </a:t>
            </a:r>
            <a:r>
              <a:rPr sz="1500" dirty="0">
                <a:latin typeface="Courier New"/>
                <a:cs typeface="Courier New"/>
              </a:rPr>
              <a:t>float*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d_C; </a:t>
            </a:r>
            <a:r>
              <a:rPr sz="1500" dirty="0">
                <a:latin typeface="Courier New"/>
                <a:cs typeface="Courier New"/>
              </a:rPr>
              <a:t>cudaMalloc(&amp;d_C,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size);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Courier New"/>
                <a:cs typeface="Courier New"/>
              </a:rPr>
              <a:t>//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Copy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vectors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from host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memory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to</a:t>
            </a:r>
            <a:endParaRPr sz="1500">
              <a:latin typeface="Courier New"/>
              <a:cs typeface="Courier New"/>
            </a:endParaRPr>
          </a:p>
          <a:p>
            <a:pPr marL="12700" marR="1034415">
              <a:lnSpc>
                <a:spcPts val="2270"/>
              </a:lnSpc>
              <a:spcBef>
                <a:spcPts val="140"/>
              </a:spcBef>
            </a:pPr>
            <a:r>
              <a:rPr sz="1500" dirty="0">
                <a:latin typeface="Courier New"/>
                <a:cs typeface="Courier New"/>
              </a:rPr>
              <a:t>//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device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memory </a:t>
            </a:r>
            <a:r>
              <a:rPr sz="1500" dirty="0">
                <a:latin typeface="Courier New"/>
                <a:cs typeface="Courier New"/>
              </a:rPr>
              <a:t>cudaMemcpy(d_A,</a:t>
            </a:r>
            <a:r>
              <a:rPr sz="1500" spc="-2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h_A,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size,</a:t>
            </a:r>
            <a:endParaRPr sz="1500">
              <a:latin typeface="Courier New"/>
              <a:cs typeface="Courier New"/>
            </a:endParaRPr>
          </a:p>
          <a:p>
            <a:pPr marL="1270000">
              <a:lnSpc>
                <a:spcPct val="100000"/>
              </a:lnSpc>
              <a:spcBef>
                <a:spcPts val="300"/>
              </a:spcBef>
            </a:pPr>
            <a:r>
              <a:rPr sz="1500" spc="-10" dirty="0">
                <a:latin typeface="Courier New"/>
                <a:cs typeface="Courier New"/>
              </a:rPr>
              <a:t>cudaMemcpyHostToDevice);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500" dirty="0">
                <a:latin typeface="Courier New"/>
                <a:cs typeface="Courier New"/>
              </a:rPr>
              <a:t>cudaMemcpy(d_B,</a:t>
            </a:r>
            <a:r>
              <a:rPr sz="1500" spc="-2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h_B,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size,</a:t>
            </a:r>
            <a:endParaRPr sz="1500">
              <a:latin typeface="Courier New"/>
              <a:cs typeface="Courier New"/>
            </a:endParaRPr>
          </a:p>
          <a:p>
            <a:pPr marL="1270000">
              <a:lnSpc>
                <a:spcPct val="100000"/>
              </a:lnSpc>
              <a:spcBef>
                <a:spcPts val="465"/>
              </a:spcBef>
            </a:pPr>
            <a:r>
              <a:rPr sz="1500" spc="-10" dirty="0">
                <a:latin typeface="Courier New"/>
                <a:cs typeface="Courier New"/>
              </a:rPr>
              <a:t>cudaMemcpyHostToDevice);</a:t>
            </a:r>
            <a:endParaRPr sz="15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4777" y="230886"/>
            <a:ext cx="1579372" cy="53619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451592" y="885952"/>
            <a:ext cx="2134870" cy="702945"/>
            <a:chOff x="7451592" y="885952"/>
            <a:chExt cx="2134870" cy="7029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6565" y="898906"/>
              <a:ext cx="2009902" cy="6896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51592" y="885952"/>
              <a:ext cx="252729" cy="268605"/>
            </a:xfrm>
            <a:custGeom>
              <a:avLst/>
              <a:gdLst/>
              <a:ahLst/>
              <a:cxnLst/>
              <a:rect l="l" t="t" r="r" b="b"/>
              <a:pathLst>
                <a:path w="252729" h="268605">
                  <a:moveTo>
                    <a:pt x="163563" y="267498"/>
                  </a:moveTo>
                  <a:lnTo>
                    <a:pt x="164216" y="268097"/>
                  </a:lnTo>
                  <a:lnTo>
                    <a:pt x="165359" y="268097"/>
                  </a:lnTo>
                  <a:lnTo>
                    <a:pt x="163563" y="267498"/>
                  </a:lnTo>
                  <a:close/>
                </a:path>
                <a:path w="252729" h="268605">
                  <a:moveTo>
                    <a:pt x="160562" y="258082"/>
                  </a:moveTo>
                  <a:lnTo>
                    <a:pt x="160606" y="258320"/>
                  </a:lnTo>
                  <a:lnTo>
                    <a:pt x="160724" y="258952"/>
                  </a:lnTo>
                  <a:lnTo>
                    <a:pt x="160819" y="259461"/>
                  </a:lnTo>
                  <a:lnTo>
                    <a:pt x="160914" y="259969"/>
                  </a:lnTo>
                  <a:lnTo>
                    <a:pt x="161041" y="260603"/>
                  </a:lnTo>
                  <a:lnTo>
                    <a:pt x="161937" y="263144"/>
                  </a:lnTo>
                  <a:lnTo>
                    <a:pt x="162311" y="264033"/>
                  </a:lnTo>
                  <a:lnTo>
                    <a:pt x="162435" y="264769"/>
                  </a:lnTo>
                  <a:lnTo>
                    <a:pt x="162540" y="265557"/>
                  </a:lnTo>
                  <a:lnTo>
                    <a:pt x="162607" y="266064"/>
                  </a:lnTo>
                  <a:lnTo>
                    <a:pt x="162726" y="266953"/>
                  </a:lnTo>
                  <a:lnTo>
                    <a:pt x="162969" y="266953"/>
                  </a:lnTo>
                  <a:lnTo>
                    <a:pt x="163563" y="267498"/>
                  </a:lnTo>
                  <a:lnTo>
                    <a:pt x="165359" y="268097"/>
                  </a:lnTo>
                  <a:lnTo>
                    <a:pt x="167264" y="268097"/>
                  </a:lnTo>
                  <a:lnTo>
                    <a:pt x="168102" y="267498"/>
                  </a:lnTo>
                  <a:lnTo>
                    <a:pt x="169169" y="266953"/>
                  </a:lnTo>
                  <a:lnTo>
                    <a:pt x="169725" y="266064"/>
                  </a:lnTo>
                  <a:lnTo>
                    <a:pt x="169804" y="262551"/>
                  </a:lnTo>
                  <a:lnTo>
                    <a:pt x="169042" y="261365"/>
                  </a:lnTo>
                  <a:lnTo>
                    <a:pt x="167264" y="260731"/>
                  </a:lnTo>
                  <a:lnTo>
                    <a:pt x="163091" y="259461"/>
                  </a:lnTo>
                  <a:lnTo>
                    <a:pt x="162565" y="259461"/>
                  </a:lnTo>
                  <a:lnTo>
                    <a:pt x="161422" y="258952"/>
                  </a:lnTo>
                  <a:lnTo>
                    <a:pt x="161827" y="258952"/>
                  </a:lnTo>
                  <a:lnTo>
                    <a:pt x="160562" y="258082"/>
                  </a:lnTo>
                  <a:close/>
                </a:path>
                <a:path w="252729" h="268605">
                  <a:moveTo>
                    <a:pt x="169652" y="266064"/>
                  </a:moveTo>
                  <a:lnTo>
                    <a:pt x="169169" y="266953"/>
                  </a:lnTo>
                  <a:lnTo>
                    <a:pt x="168102" y="267498"/>
                  </a:lnTo>
                  <a:lnTo>
                    <a:pt x="167264" y="268097"/>
                  </a:lnTo>
                  <a:lnTo>
                    <a:pt x="167899" y="268097"/>
                  </a:lnTo>
                  <a:lnTo>
                    <a:pt x="169385" y="266953"/>
                  </a:lnTo>
                  <a:lnTo>
                    <a:pt x="169533" y="266953"/>
                  </a:lnTo>
                  <a:lnTo>
                    <a:pt x="169652" y="266064"/>
                  </a:lnTo>
                  <a:close/>
                </a:path>
                <a:path w="252729" h="268605">
                  <a:moveTo>
                    <a:pt x="142619" y="123942"/>
                  </a:moveTo>
                  <a:lnTo>
                    <a:pt x="94874" y="137795"/>
                  </a:lnTo>
                  <a:lnTo>
                    <a:pt x="64013" y="146050"/>
                  </a:lnTo>
                  <a:lnTo>
                    <a:pt x="63759" y="146050"/>
                  </a:lnTo>
                  <a:lnTo>
                    <a:pt x="36454" y="155067"/>
                  </a:lnTo>
                  <a:lnTo>
                    <a:pt x="386" y="171576"/>
                  </a:lnTo>
                  <a:lnTo>
                    <a:pt x="0" y="175768"/>
                  </a:lnTo>
                  <a:lnTo>
                    <a:pt x="1275" y="178435"/>
                  </a:lnTo>
                  <a:lnTo>
                    <a:pt x="2418" y="179450"/>
                  </a:lnTo>
                  <a:lnTo>
                    <a:pt x="3053" y="179832"/>
                  </a:lnTo>
                  <a:lnTo>
                    <a:pt x="8133" y="182625"/>
                  </a:lnTo>
                  <a:lnTo>
                    <a:pt x="33279" y="194056"/>
                  </a:lnTo>
                  <a:lnTo>
                    <a:pt x="53853" y="203708"/>
                  </a:lnTo>
                  <a:lnTo>
                    <a:pt x="103002" y="229108"/>
                  </a:lnTo>
                  <a:lnTo>
                    <a:pt x="144658" y="255777"/>
                  </a:lnTo>
                  <a:lnTo>
                    <a:pt x="158247" y="265557"/>
                  </a:lnTo>
                  <a:lnTo>
                    <a:pt x="159263" y="266064"/>
                  </a:lnTo>
                  <a:lnTo>
                    <a:pt x="163563" y="267498"/>
                  </a:lnTo>
                  <a:lnTo>
                    <a:pt x="162969" y="266953"/>
                  </a:lnTo>
                  <a:lnTo>
                    <a:pt x="162726" y="266953"/>
                  </a:lnTo>
                  <a:lnTo>
                    <a:pt x="162607" y="266064"/>
                  </a:lnTo>
                  <a:lnTo>
                    <a:pt x="162540" y="265557"/>
                  </a:lnTo>
                  <a:lnTo>
                    <a:pt x="162435" y="264769"/>
                  </a:lnTo>
                  <a:lnTo>
                    <a:pt x="162311" y="264033"/>
                  </a:lnTo>
                  <a:lnTo>
                    <a:pt x="161937" y="263144"/>
                  </a:lnTo>
                  <a:lnTo>
                    <a:pt x="161086" y="260731"/>
                  </a:lnTo>
                  <a:lnTo>
                    <a:pt x="161041" y="260603"/>
                  </a:lnTo>
                  <a:lnTo>
                    <a:pt x="160914" y="259969"/>
                  </a:lnTo>
                  <a:lnTo>
                    <a:pt x="160819" y="259461"/>
                  </a:lnTo>
                  <a:lnTo>
                    <a:pt x="160724" y="258952"/>
                  </a:lnTo>
                  <a:lnTo>
                    <a:pt x="160606" y="258320"/>
                  </a:lnTo>
                  <a:lnTo>
                    <a:pt x="160562" y="258082"/>
                  </a:lnTo>
                  <a:lnTo>
                    <a:pt x="148722" y="249936"/>
                  </a:lnTo>
                  <a:lnTo>
                    <a:pt x="129799" y="237489"/>
                  </a:lnTo>
                  <a:lnTo>
                    <a:pt x="106304" y="223393"/>
                  </a:lnTo>
                  <a:lnTo>
                    <a:pt x="106177" y="223265"/>
                  </a:lnTo>
                  <a:lnTo>
                    <a:pt x="81412" y="209550"/>
                  </a:lnTo>
                  <a:lnTo>
                    <a:pt x="81158" y="209550"/>
                  </a:lnTo>
                  <a:lnTo>
                    <a:pt x="56774" y="197612"/>
                  </a:lnTo>
                  <a:lnTo>
                    <a:pt x="11823" y="176149"/>
                  </a:lnTo>
                  <a:lnTo>
                    <a:pt x="11170" y="175768"/>
                  </a:lnTo>
                  <a:lnTo>
                    <a:pt x="7117" y="175768"/>
                  </a:lnTo>
                  <a:lnTo>
                    <a:pt x="7338" y="175059"/>
                  </a:lnTo>
                  <a:lnTo>
                    <a:pt x="7365" y="174498"/>
                  </a:lnTo>
                  <a:lnTo>
                    <a:pt x="6990" y="174498"/>
                  </a:lnTo>
                  <a:lnTo>
                    <a:pt x="7147" y="174370"/>
                  </a:lnTo>
                  <a:lnTo>
                    <a:pt x="7316" y="174370"/>
                  </a:lnTo>
                  <a:lnTo>
                    <a:pt x="6736" y="172847"/>
                  </a:lnTo>
                  <a:lnTo>
                    <a:pt x="11200" y="172847"/>
                  </a:lnTo>
                  <a:lnTo>
                    <a:pt x="19944" y="169418"/>
                  </a:lnTo>
                  <a:lnTo>
                    <a:pt x="38994" y="162560"/>
                  </a:lnTo>
                  <a:lnTo>
                    <a:pt x="66172" y="153670"/>
                  </a:lnTo>
                  <a:lnTo>
                    <a:pt x="97033" y="145414"/>
                  </a:lnTo>
                  <a:lnTo>
                    <a:pt x="143167" y="132168"/>
                  </a:lnTo>
                  <a:lnTo>
                    <a:pt x="142619" y="123942"/>
                  </a:lnTo>
                  <a:close/>
                </a:path>
                <a:path w="252729" h="268605">
                  <a:moveTo>
                    <a:pt x="169804" y="265557"/>
                  </a:moveTo>
                  <a:lnTo>
                    <a:pt x="169652" y="266064"/>
                  </a:lnTo>
                  <a:lnTo>
                    <a:pt x="169804" y="266064"/>
                  </a:lnTo>
                  <a:lnTo>
                    <a:pt x="169804" y="265557"/>
                  </a:lnTo>
                  <a:close/>
                </a:path>
                <a:path w="252729" h="268605">
                  <a:moveTo>
                    <a:pt x="169804" y="262551"/>
                  </a:moveTo>
                  <a:lnTo>
                    <a:pt x="169804" y="264420"/>
                  </a:lnTo>
                  <a:lnTo>
                    <a:pt x="169995" y="264033"/>
                  </a:lnTo>
                  <a:lnTo>
                    <a:pt x="170185" y="263144"/>
                  </a:lnTo>
                  <a:lnTo>
                    <a:pt x="169804" y="262551"/>
                  </a:lnTo>
                  <a:close/>
                </a:path>
                <a:path w="252729" h="268605">
                  <a:moveTo>
                    <a:pt x="150692" y="130022"/>
                  </a:moveTo>
                  <a:lnTo>
                    <a:pt x="143167" y="132168"/>
                  </a:lnTo>
                  <a:lnTo>
                    <a:pt x="144998" y="160274"/>
                  </a:lnTo>
                  <a:lnTo>
                    <a:pt x="145039" y="160909"/>
                  </a:lnTo>
                  <a:lnTo>
                    <a:pt x="147748" y="189357"/>
                  </a:lnTo>
                  <a:lnTo>
                    <a:pt x="147833" y="190246"/>
                  </a:lnTo>
                  <a:lnTo>
                    <a:pt x="150588" y="213360"/>
                  </a:lnTo>
                  <a:lnTo>
                    <a:pt x="150655" y="213922"/>
                  </a:lnTo>
                  <a:lnTo>
                    <a:pt x="150754" y="214757"/>
                  </a:lnTo>
                  <a:lnTo>
                    <a:pt x="155453" y="235076"/>
                  </a:lnTo>
                  <a:lnTo>
                    <a:pt x="159014" y="249936"/>
                  </a:lnTo>
                  <a:lnTo>
                    <a:pt x="159136" y="250444"/>
                  </a:lnTo>
                  <a:lnTo>
                    <a:pt x="160562" y="258082"/>
                  </a:lnTo>
                  <a:lnTo>
                    <a:pt x="162148" y="259173"/>
                  </a:lnTo>
                  <a:lnTo>
                    <a:pt x="167264" y="260731"/>
                  </a:lnTo>
                  <a:lnTo>
                    <a:pt x="169042" y="261365"/>
                  </a:lnTo>
                  <a:lnTo>
                    <a:pt x="169804" y="262551"/>
                  </a:lnTo>
                  <a:lnTo>
                    <a:pt x="168846" y="259461"/>
                  </a:lnTo>
                  <a:lnTo>
                    <a:pt x="168756" y="259173"/>
                  </a:lnTo>
                  <a:lnTo>
                    <a:pt x="168686" y="258952"/>
                  </a:lnTo>
                  <a:lnTo>
                    <a:pt x="168567" y="258572"/>
                  </a:lnTo>
                  <a:lnTo>
                    <a:pt x="168471" y="258320"/>
                  </a:lnTo>
                  <a:lnTo>
                    <a:pt x="168412" y="258082"/>
                  </a:lnTo>
                  <a:lnTo>
                    <a:pt x="168019" y="255777"/>
                  </a:lnTo>
                  <a:lnTo>
                    <a:pt x="166756" y="248920"/>
                  </a:lnTo>
                  <a:lnTo>
                    <a:pt x="166756" y="248665"/>
                  </a:lnTo>
                  <a:lnTo>
                    <a:pt x="158374" y="213360"/>
                  </a:lnTo>
                  <a:lnTo>
                    <a:pt x="157986" y="209550"/>
                  </a:lnTo>
                  <a:lnTo>
                    <a:pt x="155686" y="190246"/>
                  </a:lnTo>
                  <a:lnTo>
                    <a:pt x="155580" y="189357"/>
                  </a:lnTo>
                  <a:lnTo>
                    <a:pt x="153006" y="162560"/>
                  </a:lnTo>
                  <a:lnTo>
                    <a:pt x="152957" y="162051"/>
                  </a:lnTo>
                  <a:lnTo>
                    <a:pt x="152847" y="160909"/>
                  </a:lnTo>
                  <a:lnTo>
                    <a:pt x="152786" y="160274"/>
                  </a:lnTo>
                  <a:lnTo>
                    <a:pt x="150692" y="130022"/>
                  </a:lnTo>
                  <a:close/>
                </a:path>
                <a:path w="252729" h="268605">
                  <a:moveTo>
                    <a:pt x="161422" y="258952"/>
                  </a:moveTo>
                  <a:lnTo>
                    <a:pt x="162565" y="259461"/>
                  </a:lnTo>
                  <a:lnTo>
                    <a:pt x="162148" y="259173"/>
                  </a:lnTo>
                  <a:lnTo>
                    <a:pt x="161422" y="258952"/>
                  </a:lnTo>
                  <a:close/>
                </a:path>
                <a:path w="252729" h="268605">
                  <a:moveTo>
                    <a:pt x="162148" y="259173"/>
                  </a:moveTo>
                  <a:lnTo>
                    <a:pt x="162565" y="259461"/>
                  </a:lnTo>
                  <a:lnTo>
                    <a:pt x="163091" y="259461"/>
                  </a:lnTo>
                  <a:lnTo>
                    <a:pt x="162148" y="259173"/>
                  </a:lnTo>
                  <a:close/>
                </a:path>
                <a:path w="252729" h="268605">
                  <a:moveTo>
                    <a:pt x="161827" y="258952"/>
                  </a:moveTo>
                  <a:lnTo>
                    <a:pt x="161422" y="258952"/>
                  </a:lnTo>
                  <a:lnTo>
                    <a:pt x="162148" y="259173"/>
                  </a:lnTo>
                  <a:lnTo>
                    <a:pt x="161827" y="258952"/>
                  </a:lnTo>
                  <a:close/>
                </a:path>
                <a:path w="252729" h="268605">
                  <a:moveTo>
                    <a:pt x="7579" y="175059"/>
                  </a:moveTo>
                  <a:lnTo>
                    <a:pt x="7117" y="175768"/>
                  </a:lnTo>
                  <a:lnTo>
                    <a:pt x="11170" y="175768"/>
                  </a:lnTo>
                  <a:lnTo>
                    <a:pt x="10739" y="175513"/>
                  </a:lnTo>
                  <a:lnTo>
                    <a:pt x="7752" y="175513"/>
                  </a:lnTo>
                  <a:lnTo>
                    <a:pt x="7579" y="175059"/>
                  </a:lnTo>
                  <a:close/>
                </a:path>
                <a:path w="252729" h="268605">
                  <a:moveTo>
                    <a:pt x="7478" y="174794"/>
                  </a:moveTo>
                  <a:lnTo>
                    <a:pt x="7338" y="175059"/>
                  </a:lnTo>
                  <a:lnTo>
                    <a:pt x="7196" y="175513"/>
                  </a:lnTo>
                  <a:lnTo>
                    <a:pt x="7579" y="175059"/>
                  </a:lnTo>
                  <a:lnTo>
                    <a:pt x="7478" y="174794"/>
                  </a:lnTo>
                  <a:close/>
                </a:path>
                <a:path w="252729" h="268605">
                  <a:moveTo>
                    <a:pt x="7752" y="174794"/>
                  </a:moveTo>
                  <a:lnTo>
                    <a:pt x="7579" y="175059"/>
                  </a:lnTo>
                  <a:lnTo>
                    <a:pt x="7752" y="175513"/>
                  </a:lnTo>
                  <a:lnTo>
                    <a:pt x="7752" y="174794"/>
                  </a:lnTo>
                  <a:close/>
                </a:path>
                <a:path w="252729" h="268605">
                  <a:moveTo>
                    <a:pt x="8207" y="174020"/>
                  </a:moveTo>
                  <a:lnTo>
                    <a:pt x="8029" y="174370"/>
                  </a:lnTo>
                  <a:lnTo>
                    <a:pt x="7752" y="174794"/>
                  </a:lnTo>
                  <a:lnTo>
                    <a:pt x="7752" y="175513"/>
                  </a:lnTo>
                  <a:lnTo>
                    <a:pt x="10739" y="175513"/>
                  </a:lnTo>
                  <a:lnTo>
                    <a:pt x="8207" y="174020"/>
                  </a:lnTo>
                  <a:close/>
                </a:path>
                <a:path w="252729" h="268605">
                  <a:moveTo>
                    <a:pt x="7752" y="174020"/>
                  </a:moveTo>
                  <a:lnTo>
                    <a:pt x="7554" y="174370"/>
                  </a:lnTo>
                  <a:lnTo>
                    <a:pt x="7579" y="175059"/>
                  </a:lnTo>
                  <a:lnTo>
                    <a:pt x="7752" y="174794"/>
                  </a:lnTo>
                  <a:lnTo>
                    <a:pt x="7752" y="174020"/>
                  </a:lnTo>
                  <a:close/>
                </a:path>
                <a:path w="252729" h="268605">
                  <a:moveTo>
                    <a:pt x="8257" y="174020"/>
                  </a:moveTo>
                  <a:lnTo>
                    <a:pt x="7316" y="174370"/>
                  </a:lnTo>
                  <a:lnTo>
                    <a:pt x="7365" y="174498"/>
                  </a:lnTo>
                  <a:lnTo>
                    <a:pt x="7478" y="174794"/>
                  </a:lnTo>
                  <a:lnTo>
                    <a:pt x="7554" y="174370"/>
                  </a:lnTo>
                  <a:lnTo>
                    <a:pt x="8029" y="174370"/>
                  </a:lnTo>
                  <a:lnTo>
                    <a:pt x="8257" y="174020"/>
                  </a:lnTo>
                  <a:close/>
                </a:path>
                <a:path w="252729" h="268605">
                  <a:moveTo>
                    <a:pt x="8029" y="174370"/>
                  </a:moveTo>
                  <a:lnTo>
                    <a:pt x="7752" y="174370"/>
                  </a:lnTo>
                  <a:lnTo>
                    <a:pt x="7752" y="174794"/>
                  </a:lnTo>
                  <a:lnTo>
                    <a:pt x="7945" y="174498"/>
                  </a:lnTo>
                  <a:lnTo>
                    <a:pt x="8029" y="174370"/>
                  </a:lnTo>
                  <a:close/>
                </a:path>
                <a:path w="252729" h="268605">
                  <a:moveTo>
                    <a:pt x="7748" y="173749"/>
                  </a:moveTo>
                  <a:lnTo>
                    <a:pt x="7752" y="174370"/>
                  </a:lnTo>
                  <a:lnTo>
                    <a:pt x="7147" y="174370"/>
                  </a:lnTo>
                  <a:lnTo>
                    <a:pt x="6990" y="174498"/>
                  </a:lnTo>
                  <a:lnTo>
                    <a:pt x="7316" y="174370"/>
                  </a:lnTo>
                  <a:lnTo>
                    <a:pt x="7554" y="174370"/>
                  </a:lnTo>
                  <a:lnTo>
                    <a:pt x="7663" y="174020"/>
                  </a:lnTo>
                  <a:lnTo>
                    <a:pt x="8207" y="174020"/>
                  </a:lnTo>
                  <a:lnTo>
                    <a:pt x="7748" y="173749"/>
                  </a:lnTo>
                  <a:close/>
                </a:path>
                <a:path w="252729" h="268605">
                  <a:moveTo>
                    <a:pt x="7316" y="174370"/>
                  </a:moveTo>
                  <a:lnTo>
                    <a:pt x="6990" y="174498"/>
                  </a:lnTo>
                  <a:lnTo>
                    <a:pt x="7365" y="174498"/>
                  </a:lnTo>
                  <a:lnTo>
                    <a:pt x="7316" y="174370"/>
                  </a:lnTo>
                  <a:close/>
                </a:path>
                <a:path w="252729" h="268605">
                  <a:moveTo>
                    <a:pt x="6879" y="173241"/>
                  </a:moveTo>
                  <a:lnTo>
                    <a:pt x="7316" y="174370"/>
                  </a:lnTo>
                  <a:lnTo>
                    <a:pt x="7147" y="174370"/>
                  </a:lnTo>
                  <a:lnTo>
                    <a:pt x="7577" y="174020"/>
                  </a:lnTo>
                  <a:lnTo>
                    <a:pt x="7779" y="174020"/>
                  </a:lnTo>
                  <a:lnTo>
                    <a:pt x="7538" y="173749"/>
                  </a:lnTo>
                  <a:lnTo>
                    <a:pt x="7169" y="173490"/>
                  </a:lnTo>
                  <a:lnTo>
                    <a:pt x="6879" y="173241"/>
                  </a:lnTo>
                  <a:close/>
                </a:path>
                <a:path w="252729" h="268605">
                  <a:moveTo>
                    <a:pt x="7308" y="173490"/>
                  </a:moveTo>
                  <a:lnTo>
                    <a:pt x="7472" y="173749"/>
                  </a:lnTo>
                  <a:lnTo>
                    <a:pt x="7788" y="174020"/>
                  </a:lnTo>
                  <a:lnTo>
                    <a:pt x="7748" y="173749"/>
                  </a:lnTo>
                  <a:lnTo>
                    <a:pt x="7308" y="173490"/>
                  </a:lnTo>
                  <a:close/>
                </a:path>
                <a:path w="252729" h="268605">
                  <a:moveTo>
                    <a:pt x="9022" y="172847"/>
                  </a:moveTo>
                  <a:lnTo>
                    <a:pt x="6736" y="172847"/>
                  </a:lnTo>
                  <a:lnTo>
                    <a:pt x="7308" y="173490"/>
                  </a:lnTo>
                  <a:lnTo>
                    <a:pt x="8207" y="174020"/>
                  </a:lnTo>
                  <a:lnTo>
                    <a:pt x="7577" y="174020"/>
                  </a:lnTo>
                  <a:lnTo>
                    <a:pt x="9022" y="172847"/>
                  </a:lnTo>
                  <a:close/>
                </a:path>
                <a:path w="252729" h="268605">
                  <a:moveTo>
                    <a:pt x="9022" y="172847"/>
                  </a:moveTo>
                  <a:lnTo>
                    <a:pt x="7577" y="174020"/>
                  </a:lnTo>
                  <a:lnTo>
                    <a:pt x="8257" y="174020"/>
                  </a:lnTo>
                  <a:lnTo>
                    <a:pt x="9022" y="172847"/>
                  </a:lnTo>
                  <a:close/>
                </a:path>
                <a:path w="252729" h="268605">
                  <a:moveTo>
                    <a:pt x="11200" y="172847"/>
                  </a:moveTo>
                  <a:lnTo>
                    <a:pt x="9022" y="172847"/>
                  </a:lnTo>
                  <a:lnTo>
                    <a:pt x="8257" y="174020"/>
                  </a:lnTo>
                  <a:lnTo>
                    <a:pt x="8898" y="173749"/>
                  </a:lnTo>
                  <a:lnTo>
                    <a:pt x="11200" y="172847"/>
                  </a:lnTo>
                  <a:close/>
                </a:path>
                <a:path w="252729" h="268605">
                  <a:moveTo>
                    <a:pt x="6886" y="173241"/>
                  </a:moveTo>
                  <a:lnTo>
                    <a:pt x="7472" y="173749"/>
                  </a:lnTo>
                  <a:lnTo>
                    <a:pt x="7308" y="173490"/>
                  </a:lnTo>
                  <a:lnTo>
                    <a:pt x="6886" y="173241"/>
                  </a:lnTo>
                  <a:close/>
                </a:path>
                <a:path w="252729" h="268605">
                  <a:moveTo>
                    <a:pt x="6736" y="172847"/>
                  </a:moveTo>
                  <a:lnTo>
                    <a:pt x="6886" y="173241"/>
                  </a:lnTo>
                  <a:lnTo>
                    <a:pt x="7308" y="173490"/>
                  </a:lnTo>
                  <a:lnTo>
                    <a:pt x="6736" y="172847"/>
                  </a:lnTo>
                  <a:close/>
                </a:path>
                <a:path w="252729" h="268605">
                  <a:moveTo>
                    <a:pt x="150109" y="121815"/>
                  </a:moveTo>
                  <a:lnTo>
                    <a:pt x="142619" y="123942"/>
                  </a:lnTo>
                  <a:lnTo>
                    <a:pt x="143167" y="132168"/>
                  </a:lnTo>
                  <a:lnTo>
                    <a:pt x="150692" y="130022"/>
                  </a:lnTo>
                  <a:lnTo>
                    <a:pt x="150109" y="121815"/>
                  </a:lnTo>
                  <a:close/>
                </a:path>
                <a:path w="252729" h="268605">
                  <a:moveTo>
                    <a:pt x="245496" y="111506"/>
                  </a:moveTo>
                  <a:lnTo>
                    <a:pt x="187999" y="111506"/>
                  </a:lnTo>
                  <a:lnTo>
                    <a:pt x="160025" y="118999"/>
                  </a:lnTo>
                  <a:lnTo>
                    <a:pt x="150109" y="121815"/>
                  </a:lnTo>
                  <a:lnTo>
                    <a:pt x="150692" y="130022"/>
                  </a:lnTo>
                  <a:lnTo>
                    <a:pt x="162184" y="126746"/>
                  </a:lnTo>
                  <a:lnTo>
                    <a:pt x="190394" y="119315"/>
                  </a:lnTo>
                  <a:lnTo>
                    <a:pt x="190086" y="119315"/>
                  </a:lnTo>
                  <a:lnTo>
                    <a:pt x="211943" y="114640"/>
                  </a:lnTo>
                  <a:lnTo>
                    <a:pt x="212362" y="114640"/>
                  </a:lnTo>
                  <a:lnTo>
                    <a:pt x="228617" y="112197"/>
                  </a:lnTo>
                  <a:lnTo>
                    <a:pt x="227115" y="112197"/>
                  </a:lnTo>
                  <a:lnTo>
                    <a:pt x="245496" y="111506"/>
                  </a:lnTo>
                  <a:close/>
                </a:path>
                <a:path w="252729" h="268605">
                  <a:moveTo>
                    <a:pt x="132466" y="4190"/>
                  </a:moveTo>
                  <a:lnTo>
                    <a:pt x="138645" y="57531"/>
                  </a:lnTo>
                  <a:lnTo>
                    <a:pt x="140441" y="91948"/>
                  </a:lnTo>
                  <a:lnTo>
                    <a:pt x="142619" y="123942"/>
                  </a:lnTo>
                  <a:lnTo>
                    <a:pt x="150109" y="121815"/>
                  </a:lnTo>
                  <a:lnTo>
                    <a:pt x="147997" y="92456"/>
                  </a:lnTo>
                  <a:lnTo>
                    <a:pt x="146083" y="58038"/>
                  </a:lnTo>
                  <a:lnTo>
                    <a:pt x="146055" y="57531"/>
                  </a:lnTo>
                  <a:lnTo>
                    <a:pt x="143449" y="30352"/>
                  </a:lnTo>
                  <a:lnTo>
                    <a:pt x="143388" y="29590"/>
                  </a:lnTo>
                  <a:lnTo>
                    <a:pt x="141723" y="14605"/>
                  </a:lnTo>
                  <a:lnTo>
                    <a:pt x="136784" y="14605"/>
                  </a:lnTo>
                  <a:lnTo>
                    <a:pt x="138181" y="13208"/>
                  </a:lnTo>
                  <a:lnTo>
                    <a:pt x="138181" y="6858"/>
                  </a:lnTo>
                  <a:lnTo>
                    <a:pt x="134304" y="6858"/>
                  </a:lnTo>
                  <a:lnTo>
                    <a:pt x="134692" y="6603"/>
                  </a:lnTo>
                  <a:lnTo>
                    <a:pt x="134879" y="6603"/>
                  </a:lnTo>
                  <a:lnTo>
                    <a:pt x="132466" y="4190"/>
                  </a:lnTo>
                  <a:close/>
                </a:path>
                <a:path w="252729" h="268605">
                  <a:moveTo>
                    <a:pt x="191596" y="118999"/>
                  </a:moveTo>
                  <a:lnTo>
                    <a:pt x="190086" y="119315"/>
                  </a:lnTo>
                  <a:lnTo>
                    <a:pt x="190394" y="119315"/>
                  </a:lnTo>
                  <a:lnTo>
                    <a:pt x="191596" y="118999"/>
                  </a:lnTo>
                  <a:close/>
                </a:path>
                <a:path w="252729" h="268605">
                  <a:moveTo>
                    <a:pt x="212362" y="114640"/>
                  </a:moveTo>
                  <a:lnTo>
                    <a:pt x="211943" y="114640"/>
                  </a:lnTo>
                  <a:lnTo>
                    <a:pt x="210950" y="114853"/>
                  </a:lnTo>
                  <a:lnTo>
                    <a:pt x="212362" y="114640"/>
                  </a:lnTo>
                  <a:close/>
                </a:path>
                <a:path w="252729" h="268605">
                  <a:moveTo>
                    <a:pt x="245496" y="108203"/>
                  </a:moveTo>
                  <a:lnTo>
                    <a:pt x="245967" y="111125"/>
                  </a:lnTo>
                  <a:lnTo>
                    <a:pt x="246029" y="111506"/>
                  </a:lnTo>
                  <a:lnTo>
                    <a:pt x="246136" y="112197"/>
                  </a:lnTo>
                  <a:lnTo>
                    <a:pt x="246258" y="113537"/>
                  </a:lnTo>
                  <a:lnTo>
                    <a:pt x="247637" y="114640"/>
                  </a:lnTo>
                  <a:lnTo>
                    <a:pt x="250351" y="114640"/>
                  </a:lnTo>
                  <a:lnTo>
                    <a:pt x="251592" y="113537"/>
                  </a:lnTo>
                  <a:lnTo>
                    <a:pt x="251836" y="112197"/>
                  </a:lnTo>
                  <a:lnTo>
                    <a:pt x="251928" y="111506"/>
                  </a:lnTo>
                  <a:lnTo>
                    <a:pt x="245750" y="111506"/>
                  </a:lnTo>
                  <a:lnTo>
                    <a:pt x="249306" y="111125"/>
                  </a:lnTo>
                  <a:lnTo>
                    <a:pt x="245496" y="108203"/>
                  </a:lnTo>
                  <a:close/>
                </a:path>
                <a:path w="252729" h="268605">
                  <a:moveTo>
                    <a:pt x="246935" y="104139"/>
                  </a:moveTo>
                  <a:lnTo>
                    <a:pt x="227843" y="104139"/>
                  </a:lnTo>
                  <a:lnTo>
                    <a:pt x="210952" y="106680"/>
                  </a:lnTo>
                  <a:lnTo>
                    <a:pt x="210698" y="106680"/>
                  </a:lnTo>
                  <a:lnTo>
                    <a:pt x="188133" y="111506"/>
                  </a:lnTo>
                  <a:lnTo>
                    <a:pt x="246029" y="111506"/>
                  </a:lnTo>
                  <a:lnTo>
                    <a:pt x="245496" y="108203"/>
                  </a:lnTo>
                  <a:lnTo>
                    <a:pt x="252354" y="108203"/>
                  </a:lnTo>
                  <a:lnTo>
                    <a:pt x="249306" y="104394"/>
                  </a:lnTo>
                  <a:lnTo>
                    <a:pt x="246935" y="104139"/>
                  </a:lnTo>
                  <a:close/>
                </a:path>
                <a:path w="252729" h="268605">
                  <a:moveTo>
                    <a:pt x="252354" y="108203"/>
                  </a:moveTo>
                  <a:lnTo>
                    <a:pt x="245496" y="108203"/>
                  </a:lnTo>
                  <a:lnTo>
                    <a:pt x="249306" y="111125"/>
                  </a:lnTo>
                  <a:lnTo>
                    <a:pt x="245750" y="111506"/>
                  </a:lnTo>
                  <a:lnTo>
                    <a:pt x="251928" y="111506"/>
                  </a:lnTo>
                  <a:lnTo>
                    <a:pt x="252354" y="108203"/>
                  </a:lnTo>
                  <a:close/>
                </a:path>
                <a:path w="252729" h="268605">
                  <a:moveTo>
                    <a:pt x="135339" y="0"/>
                  </a:moveTo>
                  <a:lnTo>
                    <a:pt x="134498" y="0"/>
                  </a:lnTo>
                  <a:lnTo>
                    <a:pt x="132831" y="2539"/>
                  </a:lnTo>
                  <a:lnTo>
                    <a:pt x="131856" y="4190"/>
                  </a:lnTo>
                  <a:lnTo>
                    <a:pt x="131958" y="4445"/>
                  </a:lnTo>
                  <a:lnTo>
                    <a:pt x="132212" y="6350"/>
                  </a:lnTo>
                  <a:lnTo>
                    <a:pt x="132212" y="13208"/>
                  </a:lnTo>
                  <a:lnTo>
                    <a:pt x="133609" y="14605"/>
                  </a:lnTo>
                  <a:lnTo>
                    <a:pt x="134526" y="14605"/>
                  </a:lnTo>
                  <a:lnTo>
                    <a:pt x="134202" y="11684"/>
                  </a:lnTo>
                  <a:lnTo>
                    <a:pt x="134117" y="10922"/>
                  </a:lnTo>
                  <a:lnTo>
                    <a:pt x="132591" y="4699"/>
                  </a:lnTo>
                  <a:lnTo>
                    <a:pt x="132466" y="4190"/>
                  </a:lnTo>
                  <a:lnTo>
                    <a:pt x="139864" y="4190"/>
                  </a:lnTo>
                  <a:lnTo>
                    <a:pt x="139451" y="2539"/>
                  </a:lnTo>
                  <a:lnTo>
                    <a:pt x="135339" y="0"/>
                  </a:lnTo>
                  <a:close/>
                </a:path>
                <a:path w="252729" h="268605">
                  <a:moveTo>
                    <a:pt x="139864" y="4190"/>
                  </a:moveTo>
                  <a:lnTo>
                    <a:pt x="138537" y="4190"/>
                  </a:lnTo>
                  <a:lnTo>
                    <a:pt x="138486" y="4445"/>
                  </a:lnTo>
                  <a:lnTo>
                    <a:pt x="138405" y="4699"/>
                  </a:lnTo>
                  <a:lnTo>
                    <a:pt x="138211" y="6350"/>
                  </a:lnTo>
                  <a:lnTo>
                    <a:pt x="138181" y="13208"/>
                  </a:lnTo>
                  <a:lnTo>
                    <a:pt x="136784" y="14605"/>
                  </a:lnTo>
                  <a:lnTo>
                    <a:pt x="141723" y="14605"/>
                  </a:lnTo>
                  <a:lnTo>
                    <a:pt x="141398" y="11684"/>
                  </a:lnTo>
                  <a:lnTo>
                    <a:pt x="141314" y="10922"/>
                  </a:lnTo>
                  <a:lnTo>
                    <a:pt x="141229" y="9651"/>
                  </a:lnTo>
                  <a:lnTo>
                    <a:pt x="139991" y="4699"/>
                  </a:lnTo>
                  <a:lnTo>
                    <a:pt x="139864" y="4190"/>
                  </a:lnTo>
                  <a:close/>
                </a:path>
                <a:path w="252729" h="268605">
                  <a:moveTo>
                    <a:pt x="138537" y="4190"/>
                  </a:moveTo>
                  <a:lnTo>
                    <a:pt x="138368" y="4190"/>
                  </a:lnTo>
                  <a:lnTo>
                    <a:pt x="134304" y="6858"/>
                  </a:lnTo>
                  <a:lnTo>
                    <a:pt x="135133" y="6858"/>
                  </a:lnTo>
                  <a:lnTo>
                    <a:pt x="134879" y="6603"/>
                  </a:lnTo>
                  <a:lnTo>
                    <a:pt x="138181" y="6603"/>
                  </a:lnTo>
                  <a:lnTo>
                    <a:pt x="138181" y="6350"/>
                  </a:lnTo>
                  <a:lnTo>
                    <a:pt x="138405" y="4699"/>
                  </a:lnTo>
                  <a:lnTo>
                    <a:pt x="138435" y="4445"/>
                  </a:lnTo>
                  <a:lnTo>
                    <a:pt x="138537" y="4190"/>
                  </a:lnTo>
                  <a:close/>
                </a:path>
                <a:path w="252729" h="268605">
                  <a:moveTo>
                    <a:pt x="138181" y="6603"/>
                  </a:moveTo>
                  <a:lnTo>
                    <a:pt x="134879" y="6603"/>
                  </a:lnTo>
                  <a:lnTo>
                    <a:pt x="135133" y="6858"/>
                  </a:lnTo>
                  <a:lnTo>
                    <a:pt x="138181" y="6858"/>
                  </a:lnTo>
                  <a:lnTo>
                    <a:pt x="138181" y="6603"/>
                  </a:lnTo>
                  <a:close/>
                </a:path>
                <a:path w="252729" h="268605">
                  <a:moveTo>
                    <a:pt x="138368" y="4190"/>
                  </a:moveTo>
                  <a:lnTo>
                    <a:pt x="132466" y="4190"/>
                  </a:lnTo>
                  <a:lnTo>
                    <a:pt x="134879" y="6603"/>
                  </a:lnTo>
                  <a:lnTo>
                    <a:pt x="134692" y="6603"/>
                  </a:lnTo>
                  <a:lnTo>
                    <a:pt x="138368" y="41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942648" y="769493"/>
            <a:ext cx="250825" cy="30480"/>
          </a:xfrm>
          <a:custGeom>
            <a:avLst/>
            <a:gdLst/>
            <a:ahLst/>
            <a:cxnLst/>
            <a:rect l="l" t="t" r="r" b="b"/>
            <a:pathLst>
              <a:path w="250825" h="30479">
                <a:moveTo>
                  <a:pt x="185474" y="0"/>
                </a:moveTo>
                <a:lnTo>
                  <a:pt x="151438" y="0"/>
                </a:lnTo>
                <a:lnTo>
                  <a:pt x="118926" y="1524"/>
                </a:lnTo>
                <a:lnTo>
                  <a:pt x="56061" y="7620"/>
                </a:lnTo>
                <a:lnTo>
                  <a:pt x="13262" y="15367"/>
                </a:lnTo>
                <a:lnTo>
                  <a:pt x="0" y="23114"/>
                </a:lnTo>
                <a:lnTo>
                  <a:pt x="54" y="27051"/>
                </a:lnTo>
                <a:lnTo>
                  <a:pt x="181" y="28702"/>
                </a:lnTo>
                <a:lnTo>
                  <a:pt x="1578" y="30099"/>
                </a:lnTo>
                <a:lnTo>
                  <a:pt x="4880" y="30099"/>
                </a:lnTo>
                <a:lnTo>
                  <a:pt x="6277" y="28702"/>
                </a:lnTo>
                <a:lnTo>
                  <a:pt x="6404" y="27051"/>
                </a:lnTo>
                <a:lnTo>
                  <a:pt x="6465" y="25273"/>
                </a:lnTo>
                <a:lnTo>
                  <a:pt x="5896" y="25273"/>
                </a:lnTo>
                <a:lnTo>
                  <a:pt x="6179" y="24425"/>
                </a:lnTo>
                <a:lnTo>
                  <a:pt x="5453" y="24425"/>
                </a:lnTo>
                <a:lnTo>
                  <a:pt x="6386" y="23803"/>
                </a:lnTo>
                <a:lnTo>
                  <a:pt x="6531" y="23368"/>
                </a:lnTo>
                <a:lnTo>
                  <a:pt x="7039" y="23368"/>
                </a:lnTo>
                <a:lnTo>
                  <a:pt x="7420" y="23114"/>
                </a:lnTo>
                <a:lnTo>
                  <a:pt x="10461" y="23114"/>
                </a:lnTo>
                <a:lnTo>
                  <a:pt x="14675" y="22032"/>
                </a:lnTo>
                <a:lnTo>
                  <a:pt x="14362" y="22032"/>
                </a:lnTo>
                <a:lnTo>
                  <a:pt x="31931" y="18415"/>
                </a:lnTo>
                <a:lnTo>
                  <a:pt x="56829" y="14516"/>
                </a:lnTo>
                <a:lnTo>
                  <a:pt x="56466" y="14516"/>
                </a:lnTo>
                <a:lnTo>
                  <a:pt x="86033" y="11303"/>
                </a:lnTo>
                <a:lnTo>
                  <a:pt x="117916" y="8636"/>
                </a:lnTo>
                <a:lnTo>
                  <a:pt x="116746" y="8636"/>
                </a:lnTo>
                <a:lnTo>
                  <a:pt x="151692" y="6985"/>
                </a:lnTo>
                <a:lnTo>
                  <a:pt x="204778" y="6985"/>
                </a:lnTo>
                <a:lnTo>
                  <a:pt x="223874" y="6737"/>
                </a:lnTo>
                <a:lnTo>
                  <a:pt x="247552" y="6737"/>
                </a:lnTo>
                <a:lnTo>
                  <a:pt x="239957" y="3048"/>
                </a:lnTo>
                <a:lnTo>
                  <a:pt x="239195" y="2794"/>
                </a:lnTo>
                <a:lnTo>
                  <a:pt x="224844" y="381"/>
                </a:lnTo>
                <a:lnTo>
                  <a:pt x="243767" y="381"/>
                </a:lnTo>
                <a:lnTo>
                  <a:pt x="185474" y="0"/>
                </a:lnTo>
                <a:close/>
              </a:path>
              <a:path w="250825" h="30479">
                <a:moveTo>
                  <a:pt x="6531" y="23368"/>
                </a:moveTo>
                <a:lnTo>
                  <a:pt x="5896" y="25273"/>
                </a:lnTo>
                <a:lnTo>
                  <a:pt x="6494" y="24425"/>
                </a:lnTo>
                <a:lnTo>
                  <a:pt x="6531" y="23368"/>
                </a:lnTo>
                <a:close/>
              </a:path>
              <a:path w="250825" h="30479">
                <a:moveTo>
                  <a:pt x="6494" y="24425"/>
                </a:moveTo>
                <a:lnTo>
                  <a:pt x="5896" y="25273"/>
                </a:lnTo>
                <a:lnTo>
                  <a:pt x="6465" y="25273"/>
                </a:lnTo>
                <a:lnTo>
                  <a:pt x="6494" y="24425"/>
                </a:lnTo>
                <a:close/>
              </a:path>
              <a:path w="250825" h="30479">
                <a:moveTo>
                  <a:pt x="6386" y="23803"/>
                </a:moveTo>
                <a:lnTo>
                  <a:pt x="5453" y="24425"/>
                </a:lnTo>
                <a:lnTo>
                  <a:pt x="6256" y="24193"/>
                </a:lnTo>
                <a:lnTo>
                  <a:pt x="6386" y="23803"/>
                </a:lnTo>
                <a:close/>
              </a:path>
              <a:path w="250825" h="30479">
                <a:moveTo>
                  <a:pt x="6256" y="24193"/>
                </a:moveTo>
                <a:lnTo>
                  <a:pt x="5355" y="24425"/>
                </a:lnTo>
                <a:lnTo>
                  <a:pt x="6179" y="24425"/>
                </a:lnTo>
                <a:lnTo>
                  <a:pt x="6256" y="24193"/>
                </a:lnTo>
                <a:close/>
              </a:path>
              <a:path w="250825" h="30479">
                <a:moveTo>
                  <a:pt x="6933" y="23803"/>
                </a:moveTo>
                <a:lnTo>
                  <a:pt x="6516" y="23803"/>
                </a:lnTo>
                <a:lnTo>
                  <a:pt x="6494" y="24425"/>
                </a:lnTo>
                <a:lnTo>
                  <a:pt x="6933" y="23803"/>
                </a:lnTo>
                <a:close/>
              </a:path>
              <a:path w="250825" h="30479">
                <a:moveTo>
                  <a:pt x="10461" y="23114"/>
                </a:moveTo>
                <a:lnTo>
                  <a:pt x="7420" y="23114"/>
                </a:lnTo>
                <a:lnTo>
                  <a:pt x="6658" y="24193"/>
                </a:lnTo>
                <a:lnTo>
                  <a:pt x="6256" y="24193"/>
                </a:lnTo>
                <a:lnTo>
                  <a:pt x="10461" y="23114"/>
                </a:lnTo>
                <a:close/>
              </a:path>
              <a:path w="250825" h="30479">
                <a:moveTo>
                  <a:pt x="7039" y="23368"/>
                </a:moveTo>
                <a:lnTo>
                  <a:pt x="6531" y="23368"/>
                </a:lnTo>
                <a:lnTo>
                  <a:pt x="6516" y="23803"/>
                </a:lnTo>
                <a:lnTo>
                  <a:pt x="6386" y="23803"/>
                </a:lnTo>
                <a:lnTo>
                  <a:pt x="7039" y="23368"/>
                </a:lnTo>
                <a:close/>
              </a:path>
              <a:path w="250825" h="30479">
                <a:moveTo>
                  <a:pt x="7420" y="23114"/>
                </a:moveTo>
                <a:lnTo>
                  <a:pt x="6386" y="23803"/>
                </a:lnTo>
                <a:lnTo>
                  <a:pt x="6933" y="23803"/>
                </a:lnTo>
                <a:lnTo>
                  <a:pt x="7420" y="23114"/>
                </a:lnTo>
                <a:close/>
              </a:path>
              <a:path w="250825" h="30479">
                <a:moveTo>
                  <a:pt x="15941" y="21707"/>
                </a:moveTo>
                <a:lnTo>
                  <a:pt x="14362" y="22032"/>
                </a:lnTo>
                <a:lnTo>
                  <a:pt x="14675" y="22032"/>
                </a:lnTo>
                <a:lnTo>
                  <a:pt x="15941" y="21707"/>
                </a:lnTo>
                <a:close/>
              </a:path>
              <a:path w="250825" h="30479">
                <a:moveTo>
                  <a:pt x="247552" y="6737"/>
                </a:moveTo>
                <a:lnTo>
                  <a:pt x="223874" y="6737"/>
                </a:lnTo>
                <a:lnTo>
                  <a:pt x="238306" y="8636"/>
                </a:lnTo>
                <a:lnTo>
                  <a:pt x="237869" y="8636"/>
                </a:lnTo>
                <a:lnTo>
                  <a:pt x="247958" y="12573"/>
                </a:lnTo>
                <a:lnTo>
                  <a:pt x="249482" y="11937"/>
                </a:lnTo>
                <a:lnTo>
                  <a:pt x="249990" y="10668"/>
                </a:lnTo>
                <a:lnTo>
                  <a:pt x="250625" y="9398"/>
                </a:lnTo>
                <a:lnTo>
                  <a:pt x="249990" y="8001"/>
                </a:lnTo>
                <a:lnTo>
                  <a:pt x="248847" y="7366"/>
                </a:lnTo>
                <a:lnTo>
                  <a:pt x="247552" y="67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57943" y="866521"/>
            <a:ext cx="238125" cy="35560"/>
          </a:xfrm>
          <a:custGeom>
            <a:avLst/>
            <a:gdLst/>
            <a:ahLst/>
            <a:cxnLst/>
            <a:rect l="l" t="t" r="r" b="b"/>
            <a:pathLst>
              <a:path w="238125" h="35559">
                <a:moveTo>
                  <a:pt x="227837" y="0"/>
                </a:moveTo>
                <a:lnTo>
                  <a:pt x="214122" y="0"/>
                </a:lnTo>
                <a:lnTo>
                  <a:pt x="192150" y="3937"/>
                </a:lnTo>
                <a:lnTo>
                  <a:pt x="162051" y="7874"/>
                </a:lnTo>
                <a:lnTo>
                  <a:pt x="57957" y="26139"/>
                </a:lnTo>
                <a:lnTo>
                  <a:pt x="30479" y="29082"/>
                </a:lnTo>
                <a:lnTo>
                  <a:pt x="1397" y="29082"/>
                </a:lnTo>
                <a:lnTo>
                  <a:pt x="0" y="30479"/>
                </a:lnTo>
                <a:lnTo>
                  <a:pt x="0" y="33781"/>
                </a:lnTo>
                <a:lnTo>
                  <a:pt x="1524" y="35305"/>
                </a:lnTo>
                <a:lnTo>
                  <a:pt x="31114" y="35305"/>
                </a:lnTo>
                <a:lnTo>
                  <a:pt x="58800" y="32384"/>
                </a:lnTo>
                <a:lnTo>
                  <a:pt x="59054" y="32384"/>
                </a:lnTo>
                <a:lnTo>
                  <a:pt x="163067" y="14604"/>
                </a:lnTo>
                <a:lnTo>
                  <a:pt x="193166" y="10667"/>
                </a:lnTo>
                <a:lnTo>
                  <a:pt x="193421" y="10667"/>
                </a:lnTo>
                <a:lnTo>
                  <a:pt x="215264" y="6730"/>
                </a:lnTo>
                <a:lnTo>
                  <a:pt x="227710" y="6730"/>
                </a:lnTo>
                <a:lnTo>
                  <a:pt x="233933" y="6476"/>
                </a:lnTo>
                <a:lnTo>
                  <a:pt x="234441" y="6476"/>
                </a:lnTo>
                <a:lnTo>
                  <a:pt x="235838" y="6095"/>
                </a:lnTo>
                <a:lnTo>
                  <a:pt x="237108" y="5841"/>
                </a:lnTo>
                <a:lnTo>
                  <a:pt x="238125" y="4699"/>
                </a:lnTo>
                <a:lnTo>
                  <a:pt x="238125" y="2031"/>
                </a:lnTo>
                <a:lnTo>
                  <a:pt x="237108" y="888"/>
                </a:lnTo>
                <a:lnTo>
                  <a:pt x="235838" y="634"/>
                </a:lnTo>
                <a:lnTo>
                  <a:pt x="234441" y="253"/>
                </a:lnTo>
                <a:lnTo>
                  <a:pt x="233933" y="253"/>
                </a:lnTo>
                <a:lnTo>
                  <a:pt x="227837" y="0"/>
                </a:lnTo>
                <a:close/>
              </a:path>
              <a:path w="238125" h="35559">
                <a:moveTo>
                  <a:pt x="59455" y="25893"/>
                </a:moveTo>
                <a:lnTo>
                  <a:pt x="57220" y="26139"/>
                </a:lnTo>
                <a:lnTo>
                  <a:pt x="57957" y="26139"/>
                </a:lnTo>
                <a:lnTo>
                  <a:pt x="59455" y="258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54056" y="481330"/>
            <a:ext cx="1590421" cy="54838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548043" y="406526"/>
            <a:ext cx="243204" cy="329565"/>
          </a:xfrm>
          <a:custGeom>
            <a:avLst/>
            <a:gdLst/>
            <a:ahLst/>
            <a:cxnLst/>
            <a:rect l="l" t="t" r="r" b="b"/>
            <a:pathLst>
              <a:path w="243204" h="329565">
                <a:moveTo>
                  <a:pt x="118057" y="0"/>
                </a:moveTo>
                <a:lnTo>
                  <a:pt x="82624" y="16637"/>
                </a:lnTo>
                <a:lnTo>
                  <a:pt x="45540" y="80137"/>
                </a:lnTo>
                <a:lnTo>
                  <a:pt x="45413" y="80390"/>
                </a:lnTo>
                <a:lnTo>
                  <a:pt x="29735" y="120269"/>
                </a:lnTo>
                <a:lnTo>
                  <a:pt x="27887" y="125222"/>
                </a:lnTo>
                <a:lnTo>
                  <a:pt x="12266" y="173736"/>
                </a:lnTo>
                <a:lnTo>
                  <a:pt x="12139" y="174117"/>
                </a:lnTo>
                <a:lnTo>
                  <a:pt x="1598" y="218694"/>
                </a:lnTo>
                <a:lnTo>
                  <a:pt x="1471" y="219456"/>
                </a:lnTo>
                <a:lnTo>
                  <a:pt x="74" y="257556"/>
                </a:lnTo>
                <a:lnTo>
                  <a:pt x="0" y="288036"/>
                </a:lnTo>
                <a:lnTo>
                  <a:pt x="832" y="300227"/>
                </a:lnTo>
                <a:lnTo>
                  <a:pt x="859" y="300609"/>
                </a:lnTo>
                <a:lnTo>
                  <a:pt x="962" y="302123"/>
                </a:lnTo>
                <a:lnTo>
                  <a:pt x="2585" y="318515"/>
                </a:lnTo>
                <a:lnTo>
                  <a:pt x="2644" y="319024"/>
                </a:lnTo>
                <a:lnTo>
                  <a:pt x="2749" y="319913"/>
                </a:lnTo>
                <a:lnTo>
                  <a:pt x="2868" y="320928"/>
                </a:lnTo>
                <a:lnTo>
                  <a:pt x="2887" y="321056"/>
                </a:lnTo>
                <a:lnTo>
                  <a:pt x="2995" y="321818"/>
                </a:lnTo>
                <a:lnTo>
                  <a:pt x="4646" y="326389"/>
                </a:lnTo>
                <a:lnTo>
                  <a:pt x="8710" y="329184"/>
                </a:lnTo>
                <a:lnTo>
                  <a:pt x="10977" y="329184"/>
                </a:lnTo>
                <a:lnTo>
                  <a:pt x="14933" y="325755"/>
                </a:lnTo>
                <a:lnTo>
                  <a:pt x="14988" y="325500"/>
                </a:lnTo>
                <a:lnTo>
                  <a:pt x="14679" y="325500"/>
                </a:lnTo>
                <a:lnTo>
                  <a:pt x="15209" y="324231"/>
                </a:lnTo>
                <a:lnTo>
                  <a:pt x="7059" y="324231"/>
                </a:lnTo>
                <a:lnTo>
                  <a:pt x="7567" y="322452"/>
                </a:lnTo>
                <a:lnTo>
                  <a:pt x="8150" y="321056"/>
                </a:lnTo>
                <a:lnTo>
                  <a:pt x="8202" y="320928"/>
                </a:lnTo>
                <a:lnTo>
                  <a:pt x="9980" y="318515"/>
                </a:lnTo>
                <a:lnTo>
                  <a:pt x="10869" y="316738"/>
                </a:lnTo>
                <a:lnTo>
                  <a:pt x="10552" y="313436"/>
                </a:lnTo>
                <a:lnTo>
                  <a:pt x="10278" y="310896"/>
                </a:lnTo>
                <a:lnTo>
                  <a:pt x="10163" y="309832"/>
                </a:lnTo>
                <a:lnTo>
                  <a:pt x="10086" y="309118"/>
                </a:lnTo>
                <a:lnTo>
                  <a:pt x="9963" y="307975"/>
                </a:lnTo>
                <a:lnTo>
                  <a:pt x="9881" y="307210"/>
                </a:lnTo>
                <a:lnTo>
                  <a:pt x="9807" y="306527"/>
                </a:lnTo>
                <a:lnTo>
                  <a:pt x="8551" y="288036"/>
                </a:lnTo>
                <a:lnTo>
                  <a:pt x="8433" y="281432"/>
                </a:lnTo>
                <a:lnTo>
                  <a:pt x="8339" y="257556"/>
                </a:lnTo>
                <a:lnTo>
                  <a:pt x="8818" y="244475"/>
                </a:lnTo>
                <a:lnTo>
                  <a:pt x="8870" y="243077"/>
                </a:lnTo>
                <a:lnTo>
                  <a:pt x="8963" y="240537"/>
                </a:lnTo>
                <a:lnTo>
                  <a:pt x="9084" y="237236"/>
                </a:lnTo>
                <a:lnTo>
                  <a:pt x="9181" y="234580"/>
                </a:lnTo>
                <a:lnTo>
                  <a:pt x="9289" y="231648"/>
                </a:lnTo>
                <a:lnTo>
                  <a:pt x="9391" y="228853"/>
                </a:lnTo>
                <a:lnTo>
                  <a:pt x="9456" y="227075"/>
                </a:lnTo>
                <a:lnTo>
                  <a:pt x="9562" y="224205"/>
                </a:lnTo>
                <a:lnTo>
                  <a:pt x="9633" y="222250"/>
                </a:lnTo>
                <a:lnTo>
                  <a:pt x="9726" y="219710"/>
                </a:lnTo>
                <a:lnTo>
                  <a:pt x="9866" y="219456"/>
                </a:lnTo>
                <a:lnTo>
                  <a:pt x="19957" y="176135"/>
                </a:lnTo>
                <a:lnTo>
                  <a:pt x="19971" y="175881"/>
                </a:lnTo>
                <a:lnTo>
                  <a:pt x="35169" y="127775"/>
                </a:lnTo>
                <a:lnTo>
                  <a:pt x="35257" y="127498"/>
                </a:lnTo>
                <a:lnTo>
                  <a:pt x="35321" y="127253"/>
                </a:lnTo>
                <a:lnTo>
                  <a:pt x="52174" y="83312"/>
                </a:lnTo>
                <a:lnTo>
                  <a:pt x="52271" y="83058"/>
                </a:lnTo>
                <a:lnTo>
                  <a:pt x="70051" y="46227"/>
                </a:lnTo>
                <a:lnTo>
                  <a:pt x="70431" y="45847"/>
                </a:lnTo>
                <a:lnTo>
                  <a:pt x="87162" y="22351"/>
                </a:lnTo>
                <a:lnTo>
                  <a:pt x="86942" y="22351"/>
                </a:lnTo>
                <a:lnTo>
                  <a:pt x="87704" y="21589"/>
                </a:lnTo>
                <a:lnTo>
                  <a:pt x="87943" y="21589"/>
                </a:lnTo>
                <a:lnTo>
                  <a:pt x="103126" y="10033"/>
                </a:lnTo>
                <a:lnTo>
                  <a:pt x="102309" y="10033"/>
                </a:lnTo>
                <a:lnTo>
                  <a:pt x="103960" y="9398"/>
                </a:lnTo>
                <a:lnTo>
                  <a:pt x="105843" y="9398"/>
                </a:lnTo>
                <a:lnTo>
                  <a:pt x="117853" y="7240"/>
                </a:lnTo>
                <a:lnTo>
                  <a:pt x="133693" y="7240"/>
                </a:lnTo>
                <a:lnTo>
                  <a:pt x="133043" y="6603"/>
                </a:lnTo>
                <a:lnTo>
                  <a:pt x="143400" y="6603"/>
                </a:lnTo>
                <a:lnTo>
                  <a:pt x="138123" y="1397"/>
                </a:lnTo>
                <a:lnTo>
                  <a:pt x="135710" y="381"/>
                </a:lnTo>
                <a:lnTo>
                  <a:pt x="118057" y="0"/>
                </a:lnTo>
                <a:close/>
              </a:path>
              <a:path w="243204" h="329565">
                <a:moveTo>
                  <a:pt x="15260" y="324231"/>
                </a:moveTo>
                <a:lnTo>
                  <a:pt x="14944" y="324866"/>
                </a:lnTo>
                <a:lnTo>
                  <a:pt x="14679" y="325500"/>
                </a:lnTo>
                <a:lnTo>
                  <a:pt x="15124" y="324866"/>
                </a:lnTo>
                <a:lnTo>
                  <a:pt x="15260" y="324231"/>
                </a:lnTo>
                <a:close/>
              </a:path>
              <a:path w="243204" h="329565">
                <a:moveTo>
                  <a:pt x="15124" y="324866"/>
                </a:moveTo>
                <a:lnTo>
                  <a:pt x="14679" y="325500"/>
                </a:lnTo>
                <a:lnTo>
                  <a:pt x="14988" y="325500"/>
                </a:lnTo>
                <a:lnTo>
                  <a:pt x="15124" y="324866"/>
                </a:lnTo>
                <a:close/>
              </a:path>
              <a:path w="243204" h="329565">
                <a:moveTo>
                  <a:pt x="71766" y="47625"/>
                </a:moveTo>
                <a:lnTo>
                  <a:pt x="71680" y="48133"/>
                </a:lnTo>
                <a:lnTo>
                  <a:pt x="71561" y="62864"/>
                </a:lnTo>
                <a:lnTo>
                  <a:pt x="70404" y="83058"/>
                </a:lnTo>
                <a:lnTo>
                  <a:pt x="70324" y="84455"/>
                </a:lnTo>
                <a:lnTo>
                  <a:pt x="70221" y="86250"/>
                </a:lnTo>
                <a:lnTo>
                  <a:pt x="70119" y="86978"/>
                </a:lnTo>
                <a:lnTo>
                  <a:pt x="64336" y="118872"/>
                </a:lnTo>
                <a:lnTo>
                  <a:pt x="55573" y="157607"/>
                </a:lnTo>
                <a:lnTo>
                  <a:pt x="47318" y="195072"/>
                </a:lnTo>
                <a:lnTo>
                  <a:pt x="29665" y="261365"/>
                </a:lnTo>
                <a:lnTo>
                  <a:pt x="17662" y="302123"/>
                </a:lnTo>
                <a:lnTo>
                  <a:pt x="10908" y="316738"/>
                </a:lnTo>
                <a:lnTo>
                  <a:pt x="11100" y="318515"/>
                </a:lnTo>
                <a:lnTo>
                  <a:pt x="11215" y="319586"/>
                </a:lnTo>
                <a:lnTo>
                  <a:pt x="12520" y="323976"/>
                </a:lnTo>
                <a:lnTo>
                  <a:pt x="15314" y="323976"/>
                </a:lnTo>
                <a:lnTo>
                  <a:pt x="15124" y="324866"/>
                </a:lnTo>
                <a:lnTo>
                  <a:pt x="16457" y="322961"/>
                </a:lnTo>
                <a:lnTo>
                  <a:pt x="19505" y="316738"/>
                </a:lnTo>
                <a:lnTo>
                  <a:pt x="24471" y="305688"/>
                </a:lnTo>
                <a:lnTo>
                  <a:pt x="24776" y="305054"/>
                </a:lnTo>
                <a:lnTo>
                  <a:pt x="24839" y="304926"/>
                </a:lnTo>
                <a:lnTo>
                  <a:pt x="30430" y="285876"/>
                </a:lnTo>
                <a:lnTo>
                  <a:pt x="37031" y="263525"/>
                </a:lnTo>
                <a:lnTo>
                  <a:pt x="45667" y="232918"/>
                </a:lnTo>
                <a:lnTo>
                  <a:pt x="45709" y="232623"/>
                </a:lnTo>
                <a:lnTo>
                  <a:pt x="54684" y="196723"/>
                </a:lnTo>
                <a:lnTo>
                  <a:pt x="62939" y="159258"/>
                </a:lnTo>
                <a:lnTo>
                  <a:pt x="71448" y="120269"/>
                </a:lnTo>
                <a:lnTo>
                  <a:pt x="77163" y="87757"/>
                </a:lnTo>
                <a:lnTo>
                  <a:pt x="77233" y="86250"/>
                </a:lnTo>
                <a:lnTo>
                  <a:pt x="78072" y="72771"/>
                </a:lnTo>
                <a:lnTo>
                  <a:pt x="73734" y="72771"/>
                </a:lnTo>
                <a:lnTo>
                  <a:pt x="72591" y="71755"/>
                </a:lnTo>
                <a:lnTo>
                  <a:pt x="72591" y="70358"/>
                </a:lnTo>
                <a:lnTo>
                  <a:pt x="72337" y="64897"/>
                </a:lnTo>
                <a:lnTo>
                  <a:pt x="72218" y="62864"/>
                </a:lnTo>
                <a:lnTo>
                  <a:pt x="72203" y="62611"/>
                </a:lnTo>
                <a:lnTo>
                  <a:pt x="72083" y="60578"/>
                </a:lnTo>
                <a:lnTo>
                  <a:pt x="71956" y="53086"/>
                </a:lnTo>
                <a:lnTo>
                  <a:pt x="71841" y="48133"/>
                </a:lnTo>
                <a:lnTo>
                  <a:pt x="71766" y="47625"/>
                </a:lnTo>
                <a:close/>
              </a:path>
              <a:path w="243204" h="329565">
                <a:moveTo>
                  <a:pt x="10908" y="316738"/>
                </a:moveTo>
                <a:lnTo>
                  <a:pt x="9980" y="318515"/>
                </a:lnTo>
                <a:lnTo>
                  <a:pt x="8202" y="320928"/>
                </a:lnTo>
                <a:lnTo>
                  <a:pt x="7567" y="322452"/>
                </a:lnTo>
                <a:lnTo>
                  <a:pt x="7132" y="323976"/>
                </a:lnTo>
                <a:lnTo>
                  <a:pt x="7059" y="324231"/>
                </a:lnTo>
                <a:lnTo>
                  <a:pt x="9928" y="321989"/>
                </a:lnTo>
                <a:lnTo>
                  <a:pt x="8710" y="321056"/>
                </a:lnTo>
                <a:lnTo>
                  <a:pt x="11652" y="321056"/>
                </a:lnTo>
                <a:lnTo>
                  <a:pt x="11312" y="319913"/>
                </a:lnTo>
                <a:lnTo>
                  <a:pt x="11185" y="319586"/>
                </a:lnTo>
                <a:lnTo>
                  <a:pt x="11100" y="318515"/>
                </a:lnTo>
                <a:lnTo>
                  <a:pt x="10908" y="316738"/>
                </a:lnTo>
                <a:close/>
              </a:path>
              <a:path w="243204" h="329565">
                <a:moveTo>
                  <a:pt x="9928" y="321989"/>
                </a:moveTo>
                <a:lnTo>
                  <a:pt x="7059" y="324231"/>
                </a:lnTo>
                <a:lnTo>
                  <a:pt x="15209" y="324231"/>
                </a:lnTo>
                <a:lnTo>
                  <a:pt x="15314" y="323976"/>
                </a:lnTo>
                <a:lnTo>
                  <a:pt x="12520" y="323976"/>
                </a:lnTo>
                <a:lnTo>
                  <a:pt x="9928" y="321989"/>
                </a:lnTo>
                <a:close/>
              </a:path>
              <a:path w="243204" h="329565">
                <a:moveTo>
                  <a:pt x="11652" y="321056"/>
                </a:moveTo>
                <a:lnTo>
                  <a:pt x="11123" y="321056"/>
                </a:lnTo>
                <a:lnTo>
                  <a:pt x="9928" y="321989"/>
                </a:lnTo>
                <a:lnTo>
                  <a:pt x="12520" y="323976"/>
                </a:lnTo>
                <a:lnTo>
                  <a:pt x="11652" y="321056"/>
                </a:lnTo>
                <a:close/>
              </a:path>
              <a:path w="243204" h="329565">
                <a:moveTo>
                  <a:pt x="11123" y="321056"/>
                </a:moveTo>
                <a:lnTo>
                  <a:pt x="8710" y="321056"/>
                </a:lnTo>
                <a:lnTo>
                  <a:pt x="9928" y="321989"/>
                </a:lnTo>
                <a:lnTo>
                  <a:pt x="11123" y="321056"/>
                </a:lnTo>
                <a:close/>
              </a:path>
              <a:path w="243204" h="329565">
                <a:moveTo>
                  <a:pt x="236026" y="309832"/>
                </a:moveTo>
                <a:lnTo>
                  <a:pt x="236421" y="310261"/>
                </a:lnTo>
                <a:lnTo>
                  <a:pt x="239596" y="310896"/>
                </a:lnTo>
                <a:lnTo>
                  <a:pt x="239215" y="310896"/>
                </a:lnTo>
                <a:lnTo>
                  <a:pt x="236026" y="309832"/>
                </a:lnTo>
                <a:close/>
              </a:path>
              <a:path w="243204" h="329565">
                <a:moveTo>
                  <a:pt x="235057" y="301297"/>
                </a:moveTo>
                <a:lnTo>
                  <a:pt x="235024" y="305435"/>
                </a:lnTo>
                <a:lnTo>
                  <a:pt x="234897" y="308610"/>
                </a:lnTo>
                <a:lnTo>
                  <a:pt x="236026" y="309832"/>
                </a:lnTo>
                <a:lnTo>
                  <a:pt x="239215" y="310896"/>
                </a:lnTo>
                <a:lnTo>
                  <a:pt x="239893" y="310896"/>
                </a:lnTo>
                <a:lnTo>
                  <a:pt x="242263" y="309118"/>
                </a:lnTo>
                <a:lnTo>
                  <a:pt x="242517" y="308610"/>
                </a:lnTo>
                <a:lnTo>
                  <a:pt x="242577" y="307975"/>
                </a:lnTo>
                <a:lnTo>
                  <a:pt x="242943" y="306527"/>
                </a:lnTo>
                <a:lnTo>
                  <a:pt x="242785" y="305688"/>
                </a:lnTo>
                <a:lnTo>
                  <a:pt x="242695" y="304926"/>
                </a:lnTo>
                <a:lnTo>
                  <a:pt x="242009" y="303784"/>
                </a:lnTo>
                <a:lnTo>
                  <a:pt x="240231" y="303022"/>
                </a:lnTo>
                <a:lnTo>
                  <a:pt x="235057" y="301297"/>
                </a:lnTo>
                <a:close/>
              </a:path>
              <a:path w="243204" h="329565">
                <a:moveTo>
                  <a:pt x="242272" y="309118"/>
                </a:moveTo>
                <a:lnTo>
                  <a:pt x="239893" y="310896"/>
                </a:lnTo>
                <a:lnTo>
                  <a:pt x="240358" y="310896"/>
                </a:lnTo>
                <a:lnTo>
                  <a:pt x="242136" y="309625"/>
                </a:lnTo>
                <a:lnTo>
                  <a:pt x="242272" y="309118"/>
                </a:lnTo>
                <a:close/>
              </a:path>
              <a:path w="243204" h="329565">
                <a:moveTo>
                  <a:pt x="209811" y="285007"/>
                </a:moveTo>
                <a:lnTo>
                  <a:pt x="196182" y="285007"/>
                </a:lnTo>
                <a:lnTo>
                  <a:pt x="215085" y="297688"/>
                </a:lnTo>
                <a:lnTo>
                  <a:pt x="227628" y="306527"/>
                </a:lnTo>
                <a:lnTo>
                  <a:pt x="228638" y="307210"/>
                </a:lnTo>
                <a:lnTo>
                  <a:pt x="229976" y="307975"/>
                </a:lnTo>
                <a:lnTo>
                  <a:pt x="230452" y="307975"/>
                </a:lnTo>
                <a:lnTo>
                  <a:pt x="236026" y="309832"/>
                </a:lnTo>
                <a:lnTo>
                  <a:pt x="234897" y="308610"/>
                </a:lnTo>
                <a:lnTo>
                  <a:pt x="235024" y="305435"/>
                </a:lnTo>
                <a:lnTo>
                  <a:pt x="235057" y="301297"/>
                </a:lnTo>
                <a:lnTo>
                  <a:pt x="232992" y="300609"/>
                </a:lnTo>
                <a:lnTo>
                  <a:pt x="232865" y="300609"/>
                </a:lnTo>
                <a:lnTo>
                  <a:pt x="231849" y="300227"/>
                </a:lnTo>
                <a:lnTo>
                  <a:pt x="232317" y="300227"/>
                </a:lnTo>
                <a:lnTo>
                  <a:pt x="219530" y="291338"/>
                </a:lnTo>
                <a:lnTo>
                  <a:pt x="209811" y="285007"/>
                </a:lnTo>
                <a:close/>
              </a:path>
              <a:path w="243204" h="329565">
                <a:moveTo>
                  <a:pt x="242865" y="307210"/>
                </a:moveTo>
                <a:lnTo>
                  <a:pt x="242577" y="307975"/>
                </a:lnTo>
                <a:lnTo>
                  <a:pt x="242407" y="308610"/>
                </a:lnTo>
                <a:lnTo>
                  <a:pt x="242835" y="307975"/>
                </a:lnTo>
                <a:lnTo>
                  <a:pt x="242865" y="307210"/>
                </a:lnTo>
                <a:close/>
              </a:path>
              <a:path w="243204" h="329565">
                <a:moveTo>
                  <a:pt x="242771" y="305054"/>
                </a:moveTo>
                <a:lnTo>
                  <a:pt x="242829" y="306527"/>
                </a:lnTo>
                <a:lnTo>
                  <a:pt x="243152" y="305688"/>
                </a:lnTo>
                <a:lnTo>
                  <a:pt x="242771" y="305054"/>
                </a:lnTo>
                <a:close/>
              </a:path>
              <a:path w="243204" h="329565">
                <a:moveTo>
                  <a:pt x="160089" y="24384"/>
                </a:moveTo>
                <a:lnTo>
                  <a:pt x="151331" y="24384"/>
                </a:lnTo>
                <a:lnTo>
                  <a:pt x="170302" y="52157"/>
                </a:lnTo>
                <a:lnTo>
                  <a:pt x="170405" y="52308"/>
                </a:lnTo>
                <a:lnTo>
                  <a:pt x="170493" y="52436"/>
                </a:lnTo>
                <a:lnTo>
                  <a:pt x="170647" y="52816"/>
                </a:lnTo>
                <a:lnTo>
                  <a:pt x="187145" y="87375"/>
                </a:lnTo>
                <a:lnTo>
                  <a:pt x="201435" y="127070"/>
                </a:lnTo>
                <a:lnTo>
                  <a:pt x="201528" y="127498"/>
                </a:lnTo>
                <a:lnTo>
                  <a:pt x="211107" y="165331"/>
                </a:lnTo>
                <a:lnTo>
                  <a:pt x="226675" y="235585"/>
                </a:lnTo>
                <a:lnTo>
                  <a:pt x="233627" y="282448"/>
                </a:lnTo>
                <a:lnTo>
                  <a:pt x="235057" y="301297"/>
                </a:lnTo>
                <a:lnTo>
                  <a:pt x="240231" y="303022"/>
                </a:lnTo>
                <a:lnTo>
                  <a:pt x="242009" y="303784"/>
                </a:lnTo>
                <a:lnTo>
                  <a:pt x="242695" y="304926"/>
                </a:lnTo>
                <a:lnTo>
                  <a:pt x="242750" y="294206"/>
                </a:lnTo>
                <a:lnTo>
                  <a:pt x="241367" y="282448"/>
                </a:lnTo>
                <a:lnTo>
                  <a:pt x="241247" y="281432"/>
                </a:lnTo>
                <a:lnTo>
                  <a:pt x="238489" y="262000"/>
                </a:lnTo>
                <a:lnTo>
                  <a:pt x="237847" y="257810"/>
                </a:lnTo>
                <a:lnTo>
                  <a:pt x="234008" y="233425"/>
                </a:lnTo>
                <a:lnTo>
                  <a:pt x="233888" y="232623"/>
                </a:lnTo>
                <a:lnTo>
                  <a:pt x="226769" y="200151"/>
                </a:lnTo>
                <a:lnTo>
                  <a:pt x="218514" y="163702"/>
                </a:lnTo>
                <a:lnTo>
                  <a:pt x="208768" y="125222"/>
                </a:lnTo>
                <a:lnTo>
                  <a:pt x="194130" y="84836"/>
                </a:lnTo>
                <a:lnTo>
                  <a:pt x="194003" y="84455"/>
                </a:lnTo>
                <a:lnTo>
                  <a:pt x="177112" y="49149"/>
                </a:lnTo>
                <a:lnTo>
                  <a:pt x="176731" y="48640"/>
                </a:lnTo>
                <a:lnTo>
                  <a:pt x="160089" y="24384"/>
                </a:lnTo>
                <a:close/>
              </a:path>
              <a:path w="243204" h="329565">
                <a:moveTo>
                  <a:pt x="231849" y="300227"/>
                </a:moveTo>
                <a:lnTo>
                  <a:pt x="232865" y="300609"/>
                </a:lnTo>
                <a:lnTo>
                  <a:pt x="232992" y="300609"/>
                </a:lnTo>
                <a:lnTo>
                  <a:pt x="231849" y="300227"/>
                </a:lnTo>
                <a:close/>
              </a:path>
              <a:path w="243204" h="329565">
                <a:moveTo>
                  <a:pt x="232317" y="300227"/>
                </a:moveTo>
                <a:lnTo>
                  <a:pt x="231849" y="300227"/>
                </a:lnTo>
                <a:lnTo>
                  <a:pt x="232992" y="300609"/>
                </a:lnTo>
                <a:lnTo>
                  <a:pt x="232865" y="300609"/>
                </a:lnTo>
                <a:lnTo>
                  <a:pt x="232317" y="300227"/>
                </a:lnTo>
                <a:close/>
              </a:path>
              <a:path w="243204" h="329565">
                <a:moveTo>
                  <a:pt x="123423" y="224205"/>
                </a:moveTo>
                <a:lnTo>
                  <a:pt x="91779" y="224205"/>
                </a:lnTo>
                <a:lnTo>
                  <a:pt x="77925" y="227075"/>
                </a:lnTo>
                <a:lnTo>
                  <a:pt x="77671" y="227075"/>
                </a:lnTo>
                <a:lnTo>
                  <a:pt x="73988" y="228092"/>
                </a:lnTo>
                <a:lnTo>
                  <a:pt x="71381" y="231648"/>
                </a:lnTo>
                <a:lnTo>
                  <a:pt x="71260" y="232623"/>
                </a:lnTo>
                <a:lnTo>
                  <a:pt x="74115" y="236347"/>
                </a:lnTo>
                <a:lnTo>
                  <a:pt x="78222" y="237373"/>
                </a:lnTo>
                <a:lnTo>
                  <a:pt x="89228" y="240537"/>
                </a:lnTo>
                <a:lnTo>
                  <a:pt x="148911" y="259842"/>
                </a:lnTo>
                <a:lnTo>
                  <a:pt x="196313" y="285184"/>
                </a:lnTo>
                <a:lnTo>
                  <a:pt x="196516" y="285341"/>
                </a:lnTo>
                <a:lnTo>
                  <a:pt x="197132" y="285638"/>
                </a:lnTo>
                <a:lnTo>
                  <a:pt x="196689" y="285341"/>
                </a:lnTo>
                <a:lnTo>
                  <a:pt x="196313" y="285184"/>
                </a:lnTo>
                <a:lnTo>
                  <a:pt x="196455" y="285184"/>
                </a:lnTo>
                <a:lnTo>
                  <a:pt x="196182" y="285007"/>
                </a:lnTo>
                <a:lnTo>
                  <a:pt x="209811" y="285007"/>
                </a:lnTo>
                <a:lnTo>
                  <a:pt x="200226" y="278764"/>
                </a:lnTo>
                <a:lnTo>
                  <a:pt x="152093" y="252984"/>
                </a:lnTo>
                <a:lnTo>
                  <a:pt x="107008" y="237236"/>
                </a:lnTo>
                <a:lnTo>
                  <a:pt x="100351" y="235585"/>
                </a:lnTo>
                <a:lnTo>
                  <a:pt x="76274" y="235585"/>
                </a:lnTo>
                <a:lnTo>
                  <a:pt x="78712" y="232219"/>
                </a:lnTo>
                <a:lnTo>
                  <a:pt x="76274" y="228853"/>
                </a:lnTo>
                <a:lnTo>
                  <a:pt x="104345" y="228853"/>
                </a:lnTo>
                <a:lnTo>
                  <a:pt x="111217" y="227075"/>
                </a:lnTo>
                <a:lnTo>
                  <a:pt x="123423" y="224205"/>
                </a:lnTo>
                <a:close/>
              </a:path>
              <a:path w="243204" h="329565">
                <a:moveTo>
                  <a:pt x="86396" y="231901"/>
                </a:moveTo>
                <a:lnTo>
                  <a:pt x="78941" y="231901"/>
                </a:lnTo>
                <a:lnTo>
                  <a:pt x="78941" y="232623"/>
                </a:lnTo>
                <a:lnTo>
                  <a:pt x="78419" y="232623"/>
                </a:lnTo>
                <a:lnTo>
                  <a:pt x="76274" y="235585"/>
                </a:lnTo>
                <a:lnTo>
                  <a:pt x="79400" y="234580"/>
                </a:lnTo>
                <a:lnTo>
                  <a:pt x="88841" y="232623"/>
                </a:lnTo>
                <a:lnTo>
                  <a:pt x="79004" y="232623"/>
                </a:lnTo>
                <a:lnTo>
                  <a:pt x="78712" y="232219"/>
                </a:lnTo>
                <a:lnTo>
                  <a:pt x="87473" y="232219"/>
                </a:lnTo>
                <a:lnTo>
                  <a:pt x="86396" y="231901"/>
                </a:lnTo>
                <a:close/>
              </a:path>
              <a:path w="243204" h="329565">
                <a:moveTo>
                  <a:pt x="88841" y="232623"/>
                </a:moveTo>
                <a:lnTo>
                  <a:pt x="79400" y="234580"/>
                </a:lnTo>
                <a:lnTo>
                  <a:pt x="76274" y="235585"/>
                </a:lnTo>
                <a:lnTo>
                  <a:pt x="100351" y="235585"/>
                </a:lnTo>
                <a:lnTo>
                  <a:pt x="91646" y="233425"/>
                </a:lnTo>
                <a:lnTo>
                  <a:pt x="88841" y="232623"/>
                </a:lnTo>
                <a:close/>
              </a:path>
              <a:path w="243204" h="329565">
                <a:moveTo>
                  <a:pt x="78941" y="231901"/>
                </a:moveTo>
                <a:lnTo>
                  <a:pt x="78712" y="232219"/>
                </a:lnTo>
                <a:lnTo>
                  <a:pt x="79004" y="232623"/>
                </a:lnTo>
                <a:lnTo>
                  <a:pt x="78941" y="231901"/>
                </a:lnTo>
                <a:close/>
              </a:path>
              <a:path w="243204" h="329565">
                <a:moveTo>
                  <a:pt x="104345" y="228853"/>
                </a:moveTo>
                <a:lnTo>
                  <a:pt x="76274" y="228853"/>
                </a:lnTo>
                <a:lnTo>
                  <a:pt x="81227" y="230377"/>
                </a:lnTo>
                <a:lnTo>
                  <a:pt x="88841" y="232623"/>
                </a:lnTo>
                <a:lnTo>
                  <a:pt x="93546" y="231648"/>
                </a:lnTo>
                <a:lnTo>
                  <a:pt x="104345" y="228853"/>
                </a:lnTo>
                <a:close/>
              </a:path>
              <a:path w="243204" h="329565">
                <a:moveTo>
                  <a:pt x="76274" y="228853"/>
                </a:moveTo>
                <a:lnTo>
                  <a:pt x="78712" y="232219"/>
                </a:lnTo>
                <a:lnTo>
                  <a:pt x="78941" y="231901"/>
                </a:lnTo>
                <a:lnTo>
                  <a:pt x="86396" y="231901"/>
                </a:lnTo>
                <a:lnTo>
                  <a:pt x="81227" y="230377"/>
                </a:lnTo>
                <a:lnTo>
                  <a:pt x="76274" y="228853"/>
                </a:lnTo>
                <a:close/>
              </a:path>
              <a:path w="243204" h="329565">
                <a:moveTo>
                  <a:pt x="191463" y="203962"/>
                </a:moveTo>
                <a:lnTo>
                  <a:pt x="191082" y="203962"/>
                </a:lnTo>
                <a:lnTo>
                  <a:pt x="182065" y="204850"/>
                </a:lnTo>
                <a:lnTo>
                  <a:pt x="168984" y="206501"/>
                </a:lnTo>
                <a:lnTo>
                  <a:pt x="168730" y="206501"/>
                </a:lnTo>
                <a:lnTo>
                  <a:pt x="150696" y="209676"/>
                </a:lnTo>
                <a:lnTo>
                  <a:pt x="129995" y="214757"/>
                </a:lnTo>
                <a:lnTo>
                  <a:pt x="109929" y="219456"/>
                </a:lnTo>
                <a:lnTo>
                  <a:pt x="90747" y="224419"/>
                </a:lnTo>
                <a:lnTo>
                  <a:pt x="91779" y="224205"/>
                </a:lnTo>
                <a:lnTo>
                  <a:pt x="123423" y="224205"/>
                </a:lnTo>
                <a:lnTo>
                  <a:pt x="131773" y="222250"/>
                </a:lnTo>
                <a:lnTo>
                  <a:pt x="152032" y="217247"/>
                </a:lnTo>
                <a:lnTo>
                  <a:pt x="152362" y="217247"/>
                </a:lnTo>
                <a:lnTo>
                  <a:pt x="170127" y="213995"/>
                </a:lnTo>
                <a:lnTo>
                  <a:pt x="190781" y="210860"/>
                </a:lnTo>
                <a:lnTo>
                  <a:pt x="197940" y="210438"/>
                </a:lnTo>
                <a:lnTo>
                  <a:pt x="198406" y="210438"/>
                </a:lnTo>
                <a:lnTo>
                  <a:pt x="200099" y="209931"/>
                </a:lnTo>
                <a:lnTo>
                  <a:pt x="200861" y="209676"/>
                </a:lnTo>
                <a:lnTo>
                  <a:pt x="201147" y="209676"/>
                </a:lnTo>
                <a:lnTo>
                  <a:pt x="202004" y="208534"/>
                </a:lnTo>
                <a:lnTo>
                  <a:pt x="202004" y="206248"/>
                </a:lnTo>
                <a:lnTo>
                  <a:pt x="201242" y="205232"/>
                </a:lnTo>
                <a:lnTo>
                  <a:pt x="200099" y="204850"/>
                </a:lnTo>
                <a:lnTo>
                  <a:pt x="197940" y="204215"/>
                </a:lnTo>
                <a:lnTo>
                  <a:pt x="191463" y="203962"/>
                </a:lnTo>
                <a:close/>
              </a:path>
              <a:path w="243204" h="329565">
                <a:moveTo>
                  <a:pt x="152362" y="217247"/>
                </a:moveTo>
                <a:lnTo>
                  <a:pt x="152032" y="217247"/>
                </a:lnTo>
                <a:lnTo>
                  <a:pt x="151086" y="217481"/>
                </a:lnTo>
                <a:lnTo>
                  <a:pt x="152362" y="217247"/>
                </a:lnTo>
                <a:close/>
              </a:path>
              <a:path w="243204" h="329565">
                <a:moveTo>
                  <a:pt x="75385" y="42672"/>
                </a:moveTo>
                <a:lnTo>
                  <a:pt x="73290" y="43052"/>
                </a:lnTo>
                <a:lnTo>
                  <a:pt x="74115" y="43052"/>
                </a:lnTo>
                <a:lnTo>
                  <a:pt x="73480" y="43307"/>
                </a:lnTo>
                <a:lnTo>
                  <a:pt x="72827" y="43814"/>
                </a:lnTo>
                <a:lnTo>
                  <a:pt x="71956" y="44576"/>
                </a:lnTo>
                <a:lnTo>
                  <a:pt x="72083" y="60578"/>
                </a:lnTo>
                <a:lnTo>
                  <a:pt x="72203" y="62611"/>
                </a:lnTo>
                <a:lnTo>
                  <a:pt x="72218" y="62864"/>
                </a:lnTo>
                <a:lnTo>
                  <a:pt x="72337" y="64897"/>
                </a:lnTo>
                <a:lnTo>
                  <a:pt x="72591" y="70358"/>
                </a:lnTo>
                <a:lnTo>
                  <a:pt x="72591" y="71755"/>
                </a:lnTo>
                <a:lnTo>
                  <a:pt x="73734" y="72771"/>
                </a:lnTo>
                <a:lnTo>
                  <a:pt x="76528" y="72771"/>
                </a:lnTo>
                <a:lnTo>
                  <a:pt x="77544" y="71755"/>
                </a:lnTo>
                <a:lnTo>
                  <a:pt x="77671" y="70358"/>
                </a:lnTo>
                <a:lnTo>
                  <a:pt x="77925" y="64897"/>
                </a:lnTo>
                <a:lnTo>
                  <a:pt x="78052" y="60578"/>
                </a:lnTo>
                <a:lnTo>
                  <a:pt x="78179" y="57276"/>
                </a:lnTo>
                <a:lnTo>
                  <a:pt x="78306" y="50164"/>
                </a:lnTo>
                <a:lnTo>
                  <a:pt x="78433" y="47625"/>
                </a:lnTo>
                <a:lnTo>
                  <a:pt x="78560" y="44958"/>
                </a:lnTo>
                <a:lnTo>
                  <a:pt x="78306" y="44576"/>
                </a:lnTo>
                <a:lnTo>
                  <a:pt x="77436" y="43814"/>
                </a:lnTo>
                <a:lnTo>
                  <a:pt x="77671" y="43814"/>
                </a:lnTo>
                <a:lnTo>
                  <a:pt x="76528" y="43307"/>
                </a:lnTo>
                <a:lnTo>
                  <a:pt x="76071" y="43052"/>
                </a:lnTo>
                <a:lnTo>
                  <a:pt x="76973" y="43052"/>
                </a:lnTo>
                <a:lnTo>
                  <a:pt x="74877" y="42672"/>
                </a:lnTo>
                <a:lnTo>
                  <a:pt x="75385" y="42672"/>
                </a:lnTo>
                <a:close/>
              </a:path>
              <a:path w="243204" h="329565">
                <a:moveTo>
                  <a:pt x="78576" y="47117"/>
                </a:moveTo>
                <a:lnTo>
                  <a:pt x="78433" y="47625"/>
                </a:lnTo>
                <a:lnTo>
                  <a:pt x="78306" y="50164"/>
                </a:lnTo>
                <a:lnTo>
                  <a:pt x="78179" y="57276"/>
                </a:lnTo>
                <a:lnTo>
                  <a:pt x="78052" y="60578"/>
                </a:lnTo>
                <a:lnTo>
                  <a:pt x="77925" y="64897"/>
                </a:lnTo>
                <a:lnTo>
                  <a:pt x="77671" y="70358"/>
                </a:lnTo>
                <a:lnTo>
                  <a:pt x="77544" y="71755"/>
                </a:lnTo>
                <a:lnTo>
                  <a:pt x="76528" y="72771"/>
                </a:lnTo>
                <a:lnTo>
                  <a:pt x="78072" y="72771"/>
                </a:lnTo>
                <a:lnTo>
                  <a:pt x="78561" y="64897"/>
                </a:lnTo>
                <a:lnTo>
                  <a:pt x="78576" y="47117"/>
                </a:lnTo>
                <a:close/>
              </a:path>
              <a:path w="243204" h="329565">
                <a:moveTo>
                  <a:pt x="71701" y="45216"/>
                </a:moveTo>
                <a:lnTo>
                  <a:pt x="71448" y="45847"/>
                </a:lnTo>
                <a:lnTo>
                  <a:pt x="71525" y="46227"/>
                </a:lnTo>
                <a:lnTo>
                  <a:pt x="71626" y="46736"/>
                </a:lnTo>
                <a:lnTo>
                  <a:pt x="71701" y="45216"/>
                </a:lnTo>
                <a:close/>
              </a:path>
              <a:path w="243204" h="329565">
                <a:moveTo>
                  <a:pt x="78562" y="45216"/>
                </a:moveTo>
                <a:lnTo>
                  <a:pt x="78573" y="46736"/>
                </a:lnTo>
                <a:lnTo>
                  <a:pt x="78738" y="46227"/>
                </a:lnTo>
                <a:lnTo>
                  <a:pt x="78814" y="45847"/>
                </a:lnTo>
                <a:lnTo>
                  <a:pt x="78562" y="45216"/>
                </a:lnTo>
                <a:close/>
              </a:path>
              <a:path w="243204" h="329565">
                <a:moveTo>
                  <a:pt x="73480" y="43307"/>
                </a:moveTo>
                <a:lnTo>
                  <a:pt x="72464" y="43814"/>
                </a:lnTo>
                <a:lnTo>
                  <a:pt x="71956" y="44576"/>
                </a:lnTo>
                <a:lnTo>
                  <a:pt x="72827" y="43814"/>
                </a:lnTo>
                <a:lnTo>
                  <a:pt x="73480" y="43307"/>
                </a:lnTo>
                <a:close/>
              </a:path>
              <a:path w="243204" h="329565">
                <a:moveTo>
                  <a:pt x="77671" y="43814"/>
                </a:moveTo>
                <a:lnTo>
                  <a:pt x="77436" y="43814"/>
                </a:lnTo>
                <a:lnTo>
                  <a:pt x="78306" y="44576"/>
                </a:lnTo>
                <a:lnTo>
                  <a:pt x="77671" y="43814"/>
                </a:lnTo>
                <a:close/>
              </a:path>
              <a:path w="243204" h="329565">
                <a:moveTo>
                  <a:pt x="76444" y="43052"/>
                </a:moveTo>
                <a:lnTo>
                  <a:pt x="76071" y="43052"/>
                </a:lnTo>
                <a:lnTo>
                  <a:pt x="76528" y="43307"/>
                </a:lnTo>
                <a:lnTo>
                  <a:pt x="77671" y="43814"/>
                </a:lnTo>
                <a:lnTo>
                  <a:pt x="77460" y="43814"/>
                </a:lnTo>
                <a:lnTo>
                  <a:pt x="76444" y="43052"/>
                </a:lnTo>
                <a:close/>
              </a:path>
              <a:path w="243204" h="329565">
                <a:moveTo>
                  <a:pt x="74115" y="43052"/>
                </a:moveTo>
                <a:lnTo>
                  <a:pt x="73819" y="43052"/>
                </a:lnTo>
                <a:lnTo>
                  <a:pt x="73480" y="43307"/>
                </a:lnTo>
                <a:lnTo>
                  <a:pt x="74115" y="43052"/>
                </a:lnTo>
                <a:close/>
              </a:path>
              <a:path w="243204" h="329565">
                <a:moveTo>
                  <a:pt x="133043" y="6603"/>
                </a:moveTo>
                <a:lnTo>
                  <a:pt x="151712" y="24892"/>
                </a:lnTo>
                <a:lnTo>
                  <a:pt x="151331" y="24384"/>
                </a:lnTo>
                <a:lnTo>
                  <a:pt x="160089" y="24384"/>
                </a:lnTo>
                <a:lnTo>
                  <a:pt x="157300" y="20320"/>
                </a:lnTo>
                <a:lnTo>
                  <a:pt x="144430" y="7620"/>
                </a:lnTo>
                <a:lnTo>
                  <a:pt x="135456" y="7620"/>
                </a:lnTo>
                <a:lnTo>
                  <a:pt x="133043" y="6603"/>
                </a:lnTo>
                <a:close/>
              </a:path>
              <a:path w="243204" h="329565">
                <a:moveTo>
                  <a:pt x="87421" y="21987"/>
                </a:moveTo>
                <a:lnTo>
                  <a:pt x="86942" y="22351"/>
                </a:lnTo>
                <a:lnTo>
                  <a:pt x="87162" y="22351"/>
                </a:lnTo>
                <a:lnTo>
                  <a:pt x="87421" y="21987"/>
                </a:lnTo>
                <a:close/>
              </a:path>
              <a:path w="243204" h="329565">
                <a:moveTo>
                  <a:pt x="87943" y="21589"/>
                </a:moveTo>
                <a:lnTo>
                  <a:pt x="87704" y="21589"/>
                </a:lnTo>
                <a:lnTo>
                  <a:pt x="87421" y="21987"/>
                </a:lnTo>
                <a:lnTo>
                  <a:pt x="87943" y="21589"/>
                </a:lnTo>
                <a:close/>
              </a:path>
              <a:path w="243204" h="329565">
                <a:moveTo>
                  <a:pt x="103960" y="9398"/>
                </a:moveTo>
                <a:lnTo>
                  <a:pt x="102309" y="10033"/>
                </a:lnTo>
                <a:lnTo>
                  <a:pt x="103379" y="9840"/>
                </a:lnTo>
                <a:lnTo>
                  <a:pt x="103960" y="9398"/>
                </a:lnTo>
                <a:close/>
              </a:path>
              <a:path w="243204" h="329565">
                <a:moveTo>
                  <a:pt x="103379" y="9840"/>
                </a:moveTo>
                <a:lnTo>
                  <a:pt x="102309" y="10033"/>
                </a:lnTo>
                <a:lnTo>
                  <a:pt x="103126" y="10033"/>
                </a:lnTo>
                <a:lnTo>
                  <a:pt x="103379" y="9840"/>
                </a:lnTo>
                <a:close/>
              </a:path>
              <a:path w="243204" h="329565">
                <a:moveTo>
                  <a:pt x="105843" y="9398"/>
                </a:moveTo>
                <a:lnTo>
                  <a:pt x="103960" y="9398"/>
                </a:lnTo>
                <a:lnTo>
                  <a:pt x="103379" y="9840"/>
                </a:lnTo>
                <a:lnTo>
                  <a:pt x="105843" y="9398"/>
                </a:lnTo>
                <a:close/>
              </a:path>
              <a:path w="243204" h="329565">
                <a:moveTo>
                  <a:pt x="133693" y="7240"/>
                </a:moveTo>
                <a:lnTo>
                  <a:pt x="117853" y="7240"/>
                </a:lnTo>
                <a:lnTo>
                  <a:pt x="135456" y="7620"/>
                </a:lnTo>
                <a:lnTo>
                  <a:pt x="134081" y="7620"/>
                </a:lnTo>
                <a:lnTo>
                  <a:pt x="133693" y="7240"/>
                </a:lnTo>
                <a:close/>
              </a:path>
              <a:path w="243204" h="329565">
                <a:moveTo>
                  <a:pt x="143400" y="6603"/>
                </a:moveTo>
                <a:lnTo>
                  <a:pt x="133043" y="6603"/>
                </a:lnTo>
                <a:lnTo>
                  <a:pt x="135456" y="7620"/>
                </a:lnTo>
                <a:lnTo>
                  <a:pt x="144430" y="7620"/>
                </a:lnTo>
                <a:lnTo>
                  <a:pt x="143400" y="66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1113" y="1179702"/>
            <a:ext cx="344805" cy="217170"/>
          </a:xfrm>
          <a:custGeom>
            <a:avLst/>
            <a:gdLst/>
            <a:ahLst/>
            <a:cxnLst/>
            <a:rect l="l" t="t" r="r" b="b"/>
            <a:pathLst>
              <a:path w="344804" h="217169">
                <a:moveTo>
                  <a:pt x="156972" y="0"/>
                </a:moveTo>
                <a:lnTo>
                  <a:pt x="149732" y="0"/>
                </a:lnTo>
                <a:lnTo>
                  <a:pt x="135601" y="1524"/>
                </a:lnTo>
                <a:lnTo>
                  <a:pt x="136291" y="1524"/>
                </a:lnTo>
                <a:lnTo>
                  <a:pt x="117749" y="6350"/>
                </a:lnTo>
                <a:lnTo>
                  <a:pt x="117982" y="6350"/>
                </a:lnTo>
                <a:lnTo>
                  <a:pt x="94868" y="14986"/>
                </a:lnTo>
                <a:lnTo>
                  <a:pt x="69468" y="27812"/>
                </a:lnTo>
                <a:lnTo>
                  <a:pt x="25272" y="61975"/>
                </a:lnTo>
                <a:lnTo>
                  <a:pt x="888" y="104648"/>
                </a:lnTo>
                <a:lnTo>
                  <a:pt x="0" y="126873"/>
                </a:lnTo>
                <a:lnTo>
                  <a:pt x="0" y="147066"/>
                </a:lnTo>
                <a:lnTo>
                  <a:pt x="32638" y="183769"/>
                </a:lnTo>
                <a:lnTo>
                  <a:pt x="91885" y="207263"/>
                </a:lnTo>
                <a:lnTo>
                  <a:pt x="92738" y="207263"/>
                </a:lnTo>
                <a:lnTo>
                  <a:pt x="126887" y="212851"/>
                </a:lnTo>
                <a:lnTo>
                  <a:pt x="127253" y="212851"/>
                </a:lnTo>
                <a:lnTo>
                  <a:pt x="162686" y="216788"/>
                </a:lnTo>
                <a:lnTo>
                  <a:pt x="292734" y="216788"/>
                </a:lnTo>
                <a:lnTo>
                  <a:pt x="313181" y="212851"/>
                </a:lnTo>
                <a:lnTo>
                  <a:pt x="327532" y="210312"/>
                </a:lnTo>
                <a:lnTo>
                  <a:pt x="332284" y="209042"/>
                </a:lnTo>
                <a:lnTo>
                  <a:pt x="291210" y="209042"/>
                </a:lnTo>
                <a:lnTo>
                  <a:pt x="291870" y="208914"/>
                </a:lnTo>
                <a:lnTo>
                  <a:pt x="163448" y="208914"/>
                </a:lnTo>
                <a:lnTo>
                  <a:pt x="128337" y="205232"/>
                </a:lnTo>
                <a:lnTo>
                  <a:pt x="128157" y="205232"/>
                </a:lnTo>
                <a:lnTo>
                  <a:pt x="93231" y="199517"/>
                </a:lnTo>
                <a:lnTo>
                  <a:pt x="92963" y="199517"/>
                </a:lnTo>
                <a:lnTo>
                  <a:pt x="62671" y="190081"/>
                </a:lnTo>
                <a:lnTo>
                  <a:pt x="36448" y="177546"/>
                </a:lnTo>
                <a:lnTo>
                  <a:pt x="36733" y="177546"/>
                </a:lnTo>
                <a:lnTo>
                  <a:pt x="18130" y="162687"/>
                </a:lnTo>
                <a:lnTo>
                  <a:pt x="17779" y="162687"/>
                </a:lnTo>
                <a:lnTo>
                  <a:pt x="17017" y="161798"/>
                </a:lnTo>
                <a:lnTo>
                  <a:pt x="17217" y="161798"/>
                </a:lnTo>
                <a:lnTo>
                  <a:pt x="7890" y="147066"/>
                </a:lnTo>
                <a:lnTo>
                  <a:pt x="7238" y="147066"/>
                </a:lnTo>
                <a:lnTo>
                  <a:pt x="6603" y="145034"/>
                </a:lnTo>
                <a:lnTo>
                  <a:pt x="7238" y="145034"/>
                </a:lnTo>
                <a:lnTo>
                  <a:pt x="7238" y="126873"/>
                </a:lnTo>
                <a:lnTo>
                  <a:pt x="7835" y="107314"/>
                </a:lnTo>
                <a:lnTo>
                  <a:pt x="7738" y="106720"/>
                </a:lnTo>
                <a:lnTo>
                  <a:pt x="7873" y="106045"/>
                </a:lnTo>
                <a:lnTo>
                  <a:pt x="8118" y="106045"/>
                </a:lnTo>
                <a:lnTo>
                  <a:pt x="15652" y="86868"/>
                </a:lnTo>
                <a:lnTo>
                  <a:pt x="15493" y="86868"/>
                </a:lnTo>
                <a:lnTo>
                  <a:pt x="16001" y="85979"/>
                </a:lnTo>
                <a:lnTo>
                  <a:pt x="16159" y="85979"/>
                </a:lnTo>
                <a:lnTo>
                  <a:pt x="30226" y="67183"/>
                </a:lnTo>
                <a:lnTo>
                  <a:pt x="30098" y="67183"/>
                </a:lnTo>
                <a:lnTo>
                  <a:pt x="30518" y="66763"/>
                </a:lnTo>
                <a:lnTo>
                  <a:pt x="49890" y="48387"/>
                </a:lnTo>
                <a:lnTo>
                  <a:pt x="50051" y="48186"/>
                </a:lnTo>
                <a:lnTo>
                  <a:pt x="50291" y="48006"/>
                </a:lnTo>
                <a:lnTo>
                  <a:pt x="72962" y="33774"/>
                </a:lnTo>
                <a:lnTo>
                  <a:pt x="72792" y="33774"/>
                </a:lnTo>
                <a:lnTo>
                  <a:pt x="97657" y="21195"/>
                </a:lnTo>
                <a:lnTo>
                  <a:pt x="120057" y="12826"/>
                </a:lnTo>
                <a:lnTo>
                  <a:pt x="137561" y="8255"/>
                </a:lnTo>
                <a:lnTo>
                  <a:pt x="150494" y="6731"/>
                </a:lnTo>
                <a:lnTo>
                  <a:pt x="156972" y="6731"/>
                </a:lnTo>
                <a:lnTo>
                  <a:pt x="156209" y="6350"/>
                </a:lnTo>
                <a:lnTo>
                  <a:pt x="154685" y="5714"/>
                </a:lnTo>
                <a:lnTo>
                  <a:pt x="153796" y="5207"/>
                </a:lnTo>
                <a:lnTo>
                  <a:pt x="153288" y="4318"/>
                </a:lnTo>
                <a:lnTo>
                  <a:pt x="153288" y="2412"/>
                </a:lnTo>
                <a:lnTo>
                  <a:pt x="153796" y="1524"/>
                </a:lnTo>
                <a:lnTo>
                  <a:pt x="154685" y="1016"/>
                </a:lnTo>
                <a:lnTo>
                  <a:pt x="156209" y="381"/>
                </a:lnTo>
                <a:lnTo>
                  <a:pt x="156972" y="0"/>
                </a:lnTo>
                <a:close/>
              </a:path>
              <a:path w="344804" h="217169">
                <a:moveTo>
                  <a:pt x="340486" y="198755"/>
                </a:moveTo>
                <a:lnTo>
                  <a:pt x="340105" y="198755"/>
                </a:lnTo>
                <a:lnTo>
                  <a:pt x="337121" y="199517"/>
                </a:lnTo>
                <a:lnTo>
                  <a:pt x="333531" y="200533"/>
                </a:lnTo>
                <a:lnTo>
                  <a:pt x="325443" y="202681"/>
                </a:lnTo>
                <a:lnTo>
                  <a:pt x="310274" y="205232"/>
                </a:lnTo>
                <a:lnTo>
                  <a:pt x="310998" y="205232"/>
                </a:lnTo>
                <a:lnTo>
                  <a:pt x="291972" y="208914"/>
                </a:lnTo>
                <a:lnTo>
                  <a:pt x="291210" y="209042"/>
                </a:lnTo>
                <a:lnTo>
                  <a:pt x="332284" y="209042"/>
                </a:lnTo>
                <a:lnTo>
                  <a:pt x="336168" y="208025"/>
                </a:lnTo>
                <a:lnTo>
                  <a:pt x="338931" y="207263"/>
                </a:lnTo>
                <a:lnTo>
                  <a:pt x="339794" y="207263"/>
                </a:lnTo>
                <a:lnTo>
                  <a:pt x="334390" y="205612"/>
                </a:lnTo>
                <a:lnTo>
                  <a:pt x="333375" y="205232"/>
                </a:lnTo>
                <a:lnTo>
                  <a:pt x="332612" y="204216"/>
                </a:lnTo>
                <a:lnTo>
                  <a:pt x="332612" y="202057"/>
                </a:lnTo>
                <a:lnTo>
                  <a:pt x="333375" y="201041"/>
                </a:lnTo>
                <a:lnTo>
                  <a:pt x="334390" y="200787"/>
                </a:lnTo>
                <a:lnTo>
                  <a:pt x="340486" y="198755"/>
                </a:lnTo>
                <a:close/>
              </a:path>
              <a:path w="344804" h="217169">
                <a:moveTo>
                  <a:pt x="341376" y="207263"/>
                </a:moveTo>
                <a:lnTo>
                  <a:pt x="339430" y="207263"/>
                </a:lnTo>
                <a:lnTo>
                  <a:pt x="340486" y="207518"/>
                </a:lnTo>
                <a:lnTo>
                  <a:pt x="341376" y="207263"/>
                </a:lnTo>
                <a:close/>
              </a:path>
              <a:path w="344804" h="217169">
                <a:moveTo>
                  <a:pt x="340486" y="198755"/>
                </a:moveTo>
                <a:lnTo>
                  <a:pt x="334390" y="200787"/>
                </a:lnTo>
                <a:lnTo>
                  <a:pt x="333375" y="201041"/>
                </a:lnTo>
                <a:lnTo>
                  <a:pt x="332612" y="202057"/>
                </a:lnTo>
                <a:lnTo>
                  <a:pt x="332612" y="204216"/>
                </a:lnTo>
                <a:lnTo>
                  <a:pt x="333375" y="205232"/>
                </a:lnTo>
                <a:lnTo>
                  <a:pt x="334390" y="205612"/>
                </a:lnTo>
                <a:lnTo>
                  <a:pt x="339794" y="207263"/>
                </a:lnTo>
                <a:lnTo>
                  <a:pt x="342039" y="207263"/>
                </a:lnTo>
                <a:lnTo>
                  <a:pt x="343280" y="205867"/>
                </a:lnTo>
                <a:lnTo>
                  <a:pt x="343788" y="205232"/>
                </a:lnTo>
                <a:lnTo>
                  <a:pt x="343979" y="204597"/>
                </a:lnTo>
                <a:lnTo>
                  <a:pt x="344550" y="203454"/>
                </a:lnTo>
                <a:lnTo>
                  <a:pt x="344440" y="202681"/>
                </a:lnTo>
                <a:lnTo>
                  <a:pt x="344135" y="202057"/>
                </a:lnTo>
                <a:lnTo>
                  <a:pt x="343788" y="201422"/>
                </a:lnTo>
                <a:lnTo>
                  <a:pt x="343630" y="201041"/>
                </a:lnTo>
                <a:lnTo>
                  <a:pt x="343524" y="200787"/>
                </a:lnTo>
                <a:lnTo>
                  <a:pt x="343280" y="200533"/>
                </a:lnTo>
                <a:lnTo>
                  <a:pt x="342468" y="199517"/>
                </a:lnTo>
                <a:lnTo>
                  <a:pt x="343154" y="199517"/>
                </a:lnTo>
                <a:lnTo>
                  <a:pt x="340486" y="198755"/>
                </a:lnTo>
                <a:close/>
              </a:path>
              <a:path w="344804" h="217169">
                <a:moveTo>
                  <a:pt x="343384" y="205867"/>
                </a:moveTo>
                <a:lnTo>
                  <a:pt x="342829" y="206375"/>
                </a:lnTo>
                <a:lnTo>
                  <a:pt x="342039" y="207263"/>
                </a:lnTo>
                <a:lnTo>
                  <a:pt x="341629" y="207263"/>
                </a:lnTo>
                <a:lnTo>
                  <a:pt x="343153" y="206375"/>
                </a:lnTo>
                <a:lnTo>
                  <a:pt x="343384" y="205867"/>
                </a:lnTo>
                <a:close/>
              </a:path>
              <a:path w="344804" h="217169">
                <a:moveTo>
                  <a:pt x="344460" y="203454"/>
                </a:moveTo>
                <a:lnTo>
                  <a:pt x="344169" y="204216"/>
                </a:lnTo>
                <a:lnTo>
                  <a:pt x="343661" y="205232"/>
                </a:lnTo>
                <a:lnTo>
                  <a:pt x="344296" y="204597"/>
                </a:lnTo>
                <a:lnTo>
                  <a:pt x="344351" y="204216"/>
                </a:lnTo>
                <a:lnTo>
                  <a:pt x="344460" y="203454"/>
                </a:lnTo>
                <a:close/>
              </a:path>
              <a:path w="344804" h="217169">
                <a:moveTo>
                  <a:pt x="343732" y="201041"/>
                </a:moveTo>
                <a:lnTo>
                  <a:pt x="343788" y="201422"/>
                </a:lnTo>
                <a:lnTo>
                  <a:pt x="344475" y="202681"/>
                </a:lnTo>
                <a:lnTo>
                  <a:pt x="344351" y="202057"/>
                </a:lnTo>
                <a:lnTo>
                  <a:pt x="344296" y="201675"/>
                </a:lnTo>
                <a:lnTo>
                  <a:pt x="343732" y="201041"/>
                </a:lnTo>
                <a:close/>
              </a:path>
              <a:path w="344804" h="217169">
                <a:moveTo>
                  <a:pt x="342500" y="199517"/>
                </a:moveTo>
                <a:lnTo>
                  <a:pt x="342773" y="199898"/>
                </a:lnTo>
                <a:lnTo>
                  <a:pt x="343506" y="200787"/>
                </a:lnTo>
                <a:lnTo>
                  <a:pt x="343153" y="199898"/>
                </a:lnTo>
                <a:lnTo>
                  <a:pt x="342500" y="199517"/>
                </a:lnTo>
                <a:close/>
              </a:path>
              <a:path w="344804" h="217169">
                <a:moveTo>
                  <a:pt x="341194" y="198755"/>
                </a:moveTo>
                <a:lnTo>
                  <a:pt x="340486" y="198755"/>
                </a:lnTo>
                <a:lnTo>
                  <a:pt x="343154" y="199517"/>
                </a:lnTo>
                <a:lnTo>
                  <a:pt x="342500" y="199517"/>
                </a:lnTo>
                <a:lnTo>
                  <a:pt x="341194" y="198755"/>
                </a:lnTo>
                <a:close/>
              </a:path>
              <a:path w="344804" h="217169">
                <a:moveTo>
                  <a:pt x="36733" y="177546"/>
                </a:moveTo>
                <a:lnTo>
                  <a:pt x="36448" y="177546"/>
                </a:lnTo>
                <a:lnTo>
                  <a:pt x="37243" y="177926"/>
                </a:lnTo>
                <a:lnTo>
                  <a:pt x="36733" y="177546"/>
                </a:lnTo>
                <a:close/>
              </a:path>
              <a:path w="344804" h="217169">
                <a:moveTo>
                  <a:pt x="17017" y="161798"/>
                </a:moveTo>
                <a:lnTo>
                  <a:pt x="17779" y="162687"/>
                </a:lnTo>
                <a:lnTo>
                  <a:pt x="17420" y="162119"/>
                </a:lnTo>
                <a:lnTo>
                  <a:pt x="17017" y="161798"/>
                </a:lnTo>
                <a:close/>
              </a:path>
              <a:path w="344804" h="217169">
                <a:moveTo>
                  <a:pt x="17420" y="162119"/>
                </a:moveTo>
                <a:lnTo>
                  <a:pt x="17779" y="162687"/>
                </a:lnTo>
                <a:lnTo>
                  <a:pt x="18130" y="162687"/>
                </a:lnTo>
                <a:lnTo>
                  <a:pt x="17420" y="162119"/>
                </a:lnTo>
                <a:close/>
              </a:path>
              <a:path w="344804" h="217169">
                <a:moveTo>
                  <a:pt x="17217" y="161798"/>
                </a:moveTo>
                <a:lnTo>
                  <a:pt x="17017" y="161798"/>
                </a:lnTo>
                <a:lnTo>
                  <a:pt x="17420" y="162119"/>
                </a:lnTo>
                <a:lnTo>
                  <a:pt x="17217" y="161798"/>
                </a:lnTo>
                <a:close/>
              </a:path>
              <a:path w="344804" h="217169">
                <a:moveTo>
                  <a:pt x="6603" y="145034"/>
                </a:moveTo>
                <a:lnTo>
                  <a:pt x="7238" y="147066"/>
                </a:lnTo>
                <a:lnTo>
                  <a:pt x="7238" y="146037"/>
                </a:lnTo>
                <a:lnTo>
                  <a:pt x="6603" y="145034"/>
                </a:lnTo>
                <a:close/>
              </a:path>
              <a:path w="344804" h="217169">
                <a:moveTo>
                  <a:pt x="7238" y="146037"/>
                </a:moveTo>
                <a:lnTo>
                  <a:pt x="7238" y="147066"/>
                </a:lnTo>
                <a:lnTo>
                  <a:pt x="7890" y="147066"/>
                </a:lnTo>
                <a:lnTo>
                  <a:pt x="7238" y="146037"/>
                </a:lnTo>
                <a:close/>
              </a:path>
              <a:path w="344804" h="217169">
                <a:moveTo>
                  <a:pt x="7238" y="145034"/>
                </a:moveTo>
                <a:lnTo>
                  <a:pt x="6603" y="145034"/>
                </a:lnTo>
                <a:lnTo>
                  <a:pt x="7238" y="146037"/>
                </a:lnTo>
                <a:lnTo>
                  <a:pt x="7238" y="145034"/>
                </a:lnTo>
                <a:close/>
              </a:path>
              <a:path w="344804" h="217169">
                <a:moveTo>
                  <a:pt x="7853" y="106720"/>
                </a:moveTo>
                <a:lnTo>
                  <a:pt x="7619" y="107314"/>
                </a:lnTo>
                <a:lnTo>
                  <a:pt x="7835" y="107314"/>
                </a:lnTo>
                <a:lnTo>
                  <a:pt x="7853" y="106720"/>
                </a:lnTo>
                <a:close/>
              </a:path>
              <a:path w="344804" h="217169">
                <a:moveTo>
                  <a:pt x="8118" y="106045"/>
                </a:moveTo>
                <a:lnTo>
                  <a:pt x="7873" y="106045"/>
                </a:lnTo>
                <a:lnTo>
                  <a:pt x="7853" y="106720"/>
                </a:lnTo>
                <a:lnTo>
                  <a:pt x="8118" y="106045"/>
                </a:lnTo>
                <a:close/>
              </a:path>
              <a:path w="344804" h="217169">
                <a:moveTo>
                  <a:pt x="15828" y="86421"/>
                </a:moveTo>
                <a:lnTo>
                  <a:pt x="15493" y="86868"/>
                </a:lnTo>
                <a:lnTo>
                  <a:pt x="15652" y="86868"/>
                </a:lnTo>
                <a:lnTo>
                  <a:pt x="15828" y="86421"/>
                </a:lnTo>
                <a:close/>
              </a:path>
              <a:path w="344804" h="217169">
                <a:moveTo>
                  <a:pt x="16159" y="85979"/>
                </a:moveTo>
                <a:lnTo>
                  <a:pt x="16001" y="85979"/>
                </a:lnTo>
                <a:lnTo>
                  <a:pt x="15828" y="86421"/>
                </a:lnTo>
                <a:lnTo>
                  <a:pt x="16159" y="85979"/>
                </a:lnTo>
                <a:close/>
              </a:path>
              <a:path w="344804" h="217169">
                <a:moveTo>
                  <a:pt x="30540" y="66763"/>
                </a:moveTo>
                <a:lnTo>
                  <a:pt x="30098" y="67183"/>
                </a:lnTo>
                <a:lnTo>
                  <a:pt x="30226" y="67183"/>
                </a:lnTo>
                <a:lnTo>
                  <a:pt x="30540" y="66763"/>
                </a:lnTo>
                <a:close/>
              </a:path>
              <a:path w="344804" h="217169">
                <a:moveTo>
                  <a:pt x="73674" y="33325"/>
                </a:moveTo>
                <a:lnTo>
                  <a:pt x="72792" y="33774"/>
                </a:lnTo>
                <a:lnTo>
                  <a:pt x="73308" y="33602"/>
                </a:lnTo>
                <a:lnTo>
                  <a:pt x="73674" y="33325"/>
                </a:lnTo>
                <a:close/>
              </a:path>
              <a:path w="344804" h="217169">
                <a:moveTo>
                  <a:pt x="73234" y="33602"/>
                </a:moveTo>
                <a:lnTo>
                  <a:pt x="72792" y="33774"/>
                </a:lnTo>
                <a:lnTo>
                  <a:pt x="72962" y="33774"/>
                </a:lnTo>
                <a:lnTo>
                  <a:pt x="73234" y="33602"/>
                </a:lnTo>
                <a:close/>
              </a:path>
              <a:path w="344804" h="217169">
                <a:moveTo>
                  <a:pt x="159020" y="0"/>
                </a:moveTo>
                <a:lnTo>
                  <a:pt x="156972" y="0"/>
                </a:lnTo>
                <a:lnTo>
                  <a:pt x="156209" y="381"/>
                </a:lnTo>
                <a:lnTo>
                  <a:pt x="154685" y="1016"/>
                </a:lnTo>
                <a:lnTo>
                  <a:pt x="153796" y="1524"/>
                </a:lnTo>
                <a:lnTo>
                  <a:pt x="153288" y="2412"/>
                </a:lnTo>
                <a:lnTo>
                  <a:pt x="153288" y="4318"/>
                </a:lnTo>
                <a:lnTo>
                  <a:pt x="153796" y="5207"/>
                </a:lnTo>
                <a:lnTo>
                  <a:pt x="154685" y="5714"/>
                </a:lnTo>
                <a:lnTo>
                  <a:pt x="156209" y="6350"/>
                </a:lnTo>
                <a:lnTo>
                  <a:pt x="157479" y="6985"/>
                </a:lnTo>
                <a:lnTo>
                  <a:pt x="158876" y="6731"/>
                </a:lnTo>
                <a:lnTo>
                  <a:pt x="160019" y="5842"/>
                </a:lnTo>
                <a:lnTo>
                  <a:pt x="160410" y="5500"/>
                </a:lnTo>
                <a:lnTo>
                  <a:pt x="161239" y="3429"/>
                </a:lnTo>
                <a:lnTo>
                  <a:pt x="161289" y="3301"/>
                </a:lnTo>
                <a:lnTo>
                  <a:pt x="160883" y="2412"/>
                </a:lnTo>
                <a:lnTo>
                  <a:pt x="160629" y="1777"/>
                </a:lnTo>
                <a:lnTo>
                  <a:pt x="160527" y="1524"/>
                </a:lnTo>
                <a:lnTo>
                  <a:pt x="160407" y="1223"/>
                </a:lnTo>
                <a:lnTo>
                  <a:pt x="159020" y="0"/>
                </a:lnTo>
                <a:close/>
              </a:path>
              <a:path w="344804" h="217169">
                <a:moveTo>
                  <a:pt x="160410" y="5500"/>
                </a:moveTo>
                <a:lnTo>
                  <a:pt x="160019" y="5842"/>
                </a:lnTo>
                <a:lnTo>
                  <a:pt x="158876" y="6731"/>
                </a:lnTo>
                <a:lnTo>
                  <a:pt x="159130" y="6731"/>
                </a:lnTo>
                <a:lnTo>
                  <a:pt x="160273" y="5842"/>
                </a:lnTo>
                <a:lnTo>
                  <a:pt x="160324" y="5714"/>
                </a:lnTo>
                <a:lnTo>
                  <a:pt x="160410" y="5500"/>
                </a:lnTo>
                <a:close/>
              </a:path>
              <a:path w="344804" h="217169">
                <a:moveTo>
                  <a:pt x="161289" y="3429"/>
                </a:moveTo>
                <a:lnTo>
                  <a:pt x="160883" y="4318"/>
                </a:lnTo>
                <a:lnTo>
                  <a:pt x="160629" y="4952"/>
                </a:lnTo>
                <a:lnTo>
                  <a:pt x="160527" y="5207"/>
                </a:lnTo>
                <a:lnTo>
                  <a:pt x="160410" y="5500"/>
                </a:lnTo>
                <a:lnTo>
                  <a:pt x="161035" y="4952"/>
                </a:lnTo>
                <a:lnTo>
                  <a:pt x="161289" y="3429"/>
                </a:lnTo>
                <a:close/>
              </a:path>
              <a:path w="344804" h="217169">
                <a:moveTo>
                  <a:pt x="160407" y="1223"/>
                </a:moveTo>
                <a:lnTo>
                  <a:pt x="161239" y="3301"/>
                </a:lnTo>
                <a:lnTo>
                  <a:pt x="161141" y="2412"/>
                </a:lnTo>
                <a:lnTo>
                  <a:pt x="161035" y="1777"/>
                </a:lnTo>
                <a:lnTo>
                  <a:pt x="160407" y="1223"/>
                </a:lnTo>
                <a:close/>
              </a:path>
              <a:path w="344804" h="217169">
                <a:moveTo>
                  <a:pt x="159130" y="0"/>
                </a:moveTo>
                <a:lnTo>
                  <a:pt x="159452" y="381"/>
                </a:lnTo>
                <a:lnTo>
                  <a:pt x="160407" y="1223"/>
                </a:lnTo>
                <a:lnTo>
                  <a:pt x="160324" y="1016"/>
                </a:lnTo>
                <a:lnTo>
                  <a:pt x="160273" y="888"/>
                </a:lnTo>
                <a:lnTo>
                  <a:pt x="1591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7864" y="4624070"/>
            <a:ext cx="210820" cy="814705"/>
          </a:xfrm>
          <a:custGeom>
            <a:avLst/>
            <a:gdLst/>
            <a:ahLst/>
            <a:cxnLst/>
            <a:rect l="l" t="t" r="r" b="b"/>
            <a:pathLst>
              <a:path w="210819" h="814704">
                <a:moveTo>
                  <a:pt x="136194" y="244485"/>
                </a:moveTo>
                <a:lnTo>
                  <a:pt x="130220" y="248919"/>
                </a:lnTo>
                <a:lnTo>
                  <a:pt x="128257" y="250443"/>
                </a:lnTo>
                <a:lnTo>
                  <a:pt x="117904" y="255904"/>
                </a:lnTo>
                <a:lnTo>
                  <a:pt x="116686" y="256507"/>
                </a:lnTo>
                <a:lnTo>
                  <a:pt x="106432" y="260984"/>
                </a:lnTo>
                <a:lnTo>
                  <a:pt x="99631" y="263016"/>
                </a:lnTo>
                <a:lnTo>
                  <a:pt x="99302" y="263016"/>
                </a:lnTo>
                <a:lnTo>
                  <a:pt x="93524" y="264032"/>
                </a:lnTo>
                <a:lnTo>
                  <a:pt x="91643" y="264032"/>
                </a:lnTo>
                <a:lnTo>
                  <a:pt x="90893" y="264667"/>
                </a:lnTo>
                <a:lnTo>
                  <a:pt x="90144" y="265429"/>
                </a:lnTo>
                <a:lnTo>
                  <a:pt x="89738" y="266445"/>
                </a:lnTo>
                <a:lnTo>
                  <a:pt x="89814" y="271779"/>
                </a:lnTo>
                <a:lnTo>
                  <a:pt x="89979" y="272795"/>
                </a:lnTo>
                <a:lnTo>
                  <a:pt x="92595" y="281050"/>
                </a:lnTo>
                <a:lnTo>
                  <a:pt x="92836" y="281558"/>
                </a:lnTo>
                <a:lnTo>
                  <a:pt x="100406" y="296036"/>
                </a:lnTo>
                <a:lnTo>
                  <a:pt x="110647" y="316804"/>
                </a:lnTo>
                <a:lnTo>
                  <a:pt x="120581" y="345843"/>
                </a:lnTo>
                <a:lnTo>
                  <a:pt x="127123" y="379729"/>
                </a:lnTo>
                <a:lnTo>
                  <a:pt x="127197" y="380110"/>
                </a:lnTo>
                <a:lnTo>
                  <a:pt x="127330" y="380618"/>
                </a:lnTo>
                <a:lnTo>
                  <a:pt x="130163" y="419734"/>
                </a:lnTo>
                <a:lnTo>
                  <a:pt x="130134" y="502919"/>
                </a:lnTo>
                <a:lnTo>
                  <a:pt x="129425" y="541146"/>
                </a:lnTo>
                <a:lnTo>
                  <a:pt x="123253" y="578865"/>
                </a:lnTo>
                <a:lnTo>
                  <a:pt x="117779" y="615695"/>
                </a:lnTo>
                <a:lnTo>
                  <a:pt x="113055" y="650239"/>
                </a:lnTo>
                <a:lnTo>
                  <a:pt x="111188" y="682243"/>
                </a:lnTo>
                <a:lnTo>
                  <a:pt x="109715" y="708151"/>
                </a:lnTo>
                <a:lnTo>
                  <a:pt x="109689" y="776096"/>
                </a:lnTo>
                <a:lnTo>
                  <a:pt x="110197" y="778001"/>
                </a:lnTo>
                <a:lnTo>
                  <a:pt x="134797" y="803655"/>
                </a:lnTo>
                <a:lnTo>
                  <a:pt x="135293" y="804036"/>
                </a:lnTo>
                <a:lnTo>
                  <a:pt x="145757" y="808989"/>
                </a:lnTo>
                <a:lnTo>
                  <a:pt x="146519" y="809243"/>
                </a:lnTo>
                <a:lnTo>
                  <a:pt x="158407" y="812164"/>
                </a:lnTo>
                <a:lnTo>
                  <a:pt x="158610" y="812164"/>
                </a:lnTo>
                <a:lnTo>
                  <a:pt x="170853" y="814323"/>
                </a:lnTo>
                <a:lnTo>
                  <a:pt x="196799" y="813815"/>
                </a:lnTo>
                <a:lnTo>
                  <a:pt x="196964" y="813688"/>
                </a:lnTo>
                <a:lnTo>
                  <a:pt x="207721" y="812926"/>
                </a:lnTo>
                <a:lnTo>
                  <a:pt x="209169" y="812799"/>
                </a:lnTo>
                <a:lnTo>
                  <a:pt x="210261" y="811529"/>
                </a:lnTo>
                <a:lnTo>
                  <a:pt x="210172" y="808735"/>
                </a:lnTo>
                <a:lnTo>
                  <a:pt x="208991" y="807592"/>
                </a:lnTo>
                <a:lnTo>
                  <a:pt x="201045" y="807592"/>
                </a:lnTo>
                <a:lnTo>
                  <a:pt x="183857" y="807084"/>
                </a:lnTo>
                <a:lnTo>
                  <a:pt x="172176" y="807084"/>
                </a:lnTo>
                <a:lnTo>
                  <a:pt x="160759" y="804940"/>
                </a:lnTo>
                <a:lnTo>
                  <a:pt x="149337" y="802131"/>
                </a:lnTo>
                <a:lnTo>
                  <a:pt x="149072" y="802131"/>
                </a:lnTo>
                <a:lnTo>
                  <a:pt x="148677" y="802000"/>
                </a:lnTo>
                <a:lnTo>
                  <a:pt x="138645" y="797051"/>
                </a:lnTo>
                <a:lnTo>
                  <a:pt x="138568" y="796924"/>
                </a:lnTo>
                <a:lnTo>
                  <a:pt x="129791" y="790955"/>
                </a:lnTo>
                <a:lnTo>
                  <a:pt x="129603" y="790955"/>
                </a:lnTo>
                <a:lnTo>
                  <a:pt x="129171" y="790562"/>
                </a:lnTo>
                <a:lnTo>
                  <a:pt x="127462" y="788796"/>
                </a:lnTo>
                <a:lnTo>
                  <a:pt x="122928" y="784224"/>
                </a:lnTo>
                <a:lnTo>
                  <a:pt x="122669" y="784224"/>
                </a:lnTo>
                <a:lnTo>
                  <a:pt x="122047" y="783335"/>
                </a:lnTo>
                <a:lnTo>
                  <a:pt x="119145" y="778001"/>
                </a:lnTo>
                <a:lnTo>
                  <a:pt x="118066" y="776096"/>
                </a:lnTo>
                <a:lnTo>
                  <a:pt x="117424" y="776096"/>
                </a:lnTo>
                <a:lnTo>
                  <a:pt x="116916" y="774064"/>
                </a:lnTo>
                <a:lnTo>
                  <a:pt x="117423" y="774064"/>
                </a:lnTo>
                <a:lnTo>
                  <a:pt x="117432" y="708151"/>
                </a:lnTo>
                <a:lnTo>
                  <a:pt x="120559" y="651255"/>
                </a:lnTo>
                <a:lnTo>
                  <a:pt x="130517" y="580008"/>
                </a:lnTo>
                <a:lnTo>
                  <a:pt x="136575" y="542289"/>
                </a:lnTo>
                <a:lnTo>
                  <a:pt x="136625" y="541146"/>
                </a:lnTo>
                <a:lnTo>
                  <a:pt x="137312" y="502919"/>
                </a:lnTo>
                <a:lnTo>
                  <a:pt x="137248" y="419734"/>
                </a:lnTo>
                <a:lnTo>
                  <a:pt x="134415" y="381126"/>
                </a:lnTo>
                <a:lnTo>
                  <a:pt x="117220" y="314451"/>
                </a:lnTo>
                <a:lnTo>
                  <a:pt x="99342" y="279018"/>
                </a:lnTo>
                <a:lnTo>
                  <a:pt x="99128" y="278682"/>
                </a:lnTo>
                <a:lnTo>
                  <a:pt x="99009" y="278383"/>
                </a:lnTo>
                <a:lnTo>
                  <a:pt x="97168" y="271779"/>
                </a:lnTo>
                <a:lnTo>
                  <a:pt x="96977" y="271779"/>
                </a:lnTo>
                <a:lnTo>
                  <a:pt x="96884" y="271017"/>
                </a:lnTo>
                <a:lnTo>
                  <a:pt x="93687" y="271017"/>
                </a:lnTo>
                <a:lnTo>
                  <a:pt x="97040" y="267461"/>
                </a:lnTo>
                <a:lnTo>
                  <a:pt x="108396" y="267461"/>
                </a:lnTo>
                <a:lnTo>
                  <a:pt x="109194" y="267207"/>
                </a:lnTo>
                <a:lnTo>
                  <a:pt x="119608" y="262508"/>
                </a:lnTo>
                <a:lnTo>
                  <a:pt x="119811" y="262381"/>
                </a:lnTo>
                <a:lnTo>
                  <a:pt x="131737" y="255904"/>
                </a:lnTo>
                <a:lnTo>
                  <a:pt x="140677" y="248919"/>
                </a:lnTo>
                <a:lnTo>
                  <a:pt x="141693" y="247522"/>
                </a:lnTo>
                <a:lnTo>
                  <a:pt x="142485" y="245363"/>
                </a:lnTo>
                <a:lnTo>
                  <a:pt x="135851" y="245363"/>
                </a:lnTo>
                <a:lnTo>
                  <a:pt x="136194" y="244485"/>
                </a:lnTo>
                <a:close/>
              </a:path>
              <a:path w="210819" h="814704">
                <a:moveTo>
                  <a:pt x="148802" y="802000"/>
                </a:moveTo>
                <a:lnTo>
                  <a:pt x="149072" y="802131"/>
                </a:lnTo>
                <a:lnTo>
                  <a:pt x="149337" y="802131"/>
                </a:lnTo>
                <a:lnTo>
                  <a:pt x="148802" y="802000"/>
                </a:lnTo>
                <a:close/>
              </a:path>
              <a:path w="210819" h="814704">
                <a:moveTo>
                  <a:pt x="129213" y="790562"/>
                </a:moveTo>
                <a:lnTo>
                  <a:pt x="129603" y="790955"/>
                </a:lnTo>
                <a:lnTo>
                  <a:pt x="129791" y="790955"/>
                </a:lnTo>
                <a:lnTo>
                  <a:pt x="129213" y="790562"/>
                </a:lnTo>
                <a:close/>
              </a:path>
              <a:path w="210819" h="814704">
                <a:moveTo>
                  <a:pt x="122324" y="783615"/>
                </a:moveTo>
                <a:lnTo>
                  <a:pt x="122669" y="784224"/>
                </a:lnTo>
                <a:lnTo>
                  <a:pt x="122928" y="784224"/>
                </a:lnTo>
                <a:lnTo>
                  <a:pt x="122324" y="783615"/>
                </a:lnTo>
                <a:close/>
              </a:path>
              <a:path w="210819" h="814704">
                <a:moveTo>
                  <a:pt x="116916" y="774064"/>
                </a:moveTo>
                <a:lnTo>
                  <a:pt x="117424" y="776096"/>
                </a:lnTo>
                <a:lnTo>
                  <a:pt x="117423" y="774961"/>
                </a:lnTo>
                <a:lnTo>
                  <a:pt x="116916" y="774064"/>
                </a:lnTo>
                <a:close/>
              </a:path>
              <a:path w="210819" h="814704">
                <a:moveTo>
                  <a:pt x="117423" y="774961"/>
                </a:moveTo>
                <a:lnTo>
                  <a:pt x="117424" y="776096"/>
                </a:lnTo>
                <a:lnTo>
                  <a:pt x="118066" y="776096"/>
                </a:lnTo>
                <a:lnTo>
                  <a:pt x="117423" y="774961"/>
                </a:lnTo>
                <a:close/>
              </a:path>
              <a:path w="210819" h="814704">
                <a:moveTo>
                  <a:pt x="117423" y="774064"/>
                </a:moveTo>
                <a:lnTo>
                  <a:pt x="116916" y="774064"/>
                </a:lnTo>
                <a:lnTo>
                  <a:pt x="117423" y="774961"/>
                </a:lnTo>
                <a:lnTo>
                  <a:pt x="117423" y="774064"/>
                </a:lnTo>
                <a:close/>
              </a:path>
              <a:path w="210819" h="814704">
                <a:moveTo>
                  <a:pt x="96986" y="271151"/>
                </a:moveTo>
                <a:lnTo>
                  <a:pt x="96977" y="271779"/>
                </a:lnTo>
                <a:lnTo>
                  <a:pt x="97168" y="271779"/>
                </a:lnTo>
                <a:lnTo>
                  <a:pt x="96986" y="271151"/>
                </a:lnTo>
                <a:close/>
              </a:path>
              <a:path w="210819" h="814704">
                <a:moveTo>
                  <a:pt x="97040" y="267461"/>
                </a:moveTo>
                <a:lnTo>
                  <a:pt x="93687" y="271017"/>
                </a:lnTo>
                <a:lnTo>
                  <a:pt x="94665" y="271017"/>
                </a:lnTo>
                <a:lnTo>
                  <a:pt x="95554" y="270763"/>
                </a:lnTo>
                <a:lnTo>
                  <a:pt x="96992" y="270763"/>
                </a:lnTo>
                <a:lnTo>
                  <a:pt x="97040" y="267461"/>
                </a:lnTo>
                <a:close/>
              </a:path>
              <a:path w="210819" h="814704">
                <a:moveTo>
                  <a:pt x="96532" y="270763"/>
                </a:moveTo>
                <a:lnTo>
                  <a:pt x="95554" y="270763"/>
                </a:lnTo>
                <a:lnTo>
                  <a:pt x="94665" y="271017"/>
                </a:lnTo>
                <a:lnTo>
                  <a:pt x="93687" y="271017"/>
                </a:lnTo>
                <a:lnTo>
                  <a:pt x="96532" y="270763"/>
                </a:lnTo>
                <a:close/>
              </a:path>
              <a:path w="210819" h="814704">
                <a:moveTo>
                  <a:pt x="108396" y="267461"/>
                </a:moveTo>
                <a:lnTo>
                  <a:pt x="97040" y="267461"/>
                </a:lnTo>
                <a:lnTo>
                  <a:pt x="96992" y="270763"/>
                </a:lnTo>
                <a:lnTo>
                  <a:pt x="95554" y="270763"/>
                </a:lnTo>
                <a:lnTo>
                  <a:pt x="101295" y="269620"/>
                </a:lnTo>
                <a:lnTo>
                  <a:pt x="101612" y="269620"/>
                </a:lnTo>
                <a:lnTo>
                  <a:pt x="108396" y="267461"/>
                </a:lnTo>
                <a:close/>
              </a:path>
              <a:path w="210819" h="814704">
                <a:moveTo>
                  <a:pt x="136893" y="243966"/>
                </a:moveTo>
                <a:lnTo>
                  <a:pt x="136194" y="244485"/>
                </a:lnTo>
                <a:lnTo>
                  <a:pt x="135851" y="245363"/>
                </a:lnTo>
                <a:lnTo>
                  <a:pt x="136893" y="243966"/>
                </a:lnTo>
                <a:close/>
              </a:path>
              <a:path w="210819" h="814704">
                <a:moveTo>
                  <a:pt x="142997" y="243966"/>
                </a:moveTo>
                <a:lnTo>
                  <a:pt x="136893" y="243966"/>
                </a:lnTo>
                <a:lnTo>
                  <a:pt x="135851" y="245363"/>
                </a:lnTo>
                <a:lnTo>
                  <a:pt x="142485" y="245363"/>
                </a:lnTo>
                <a:lnTo>
                  <a:pt x="142997" y="243966"/>
                </a:lnTo>
                <a:close/>
              </a:path>
              <a:path w="210819" h="814704">
                <a:moveTo>
                  <a:pt x="138609" y="238292"/>
                </a:moveTo>
                <a:lnTo>
                  <a:pt x="136194" y="244485"/>
                </a:lnTo>
                <a:lnTo>
                  <a:pt x="136893" y="243966"/>
                </a:lnTo>
                <a:lnTo>
                  <a:pt x="142997" y="243966"/>
                </a:lnTo>
                <a:lnTo>
                  <a:pt x="144487" y="239902"/>
                </a:lnTo>
                <a:lnTo>
                  <a:pt x="144665" y="238886"/>
                </a:lnTo>
                <a:lnTo>
                  <a:pt x="138607" y="238886"/>
                </a:lnTo>
                <a:lnTo>
                  <a:pt x="138609" y="238292"/>
                </a:lnTo>
                <a:close/>
              </a:path>
              <a:path w="210819" h="814704">
                <a:moveTo>
                  <a:pt x="144662" y="237743"/>
                </a:moveTo>
                <a:lnTo>
                  <a:pt x="138823" y="237743"/>
                </a:lnTo>
                <a:lnTo>
                  <a:pt x="138720" y="238292"/>
                </a:lnTo>
                <a:lnTo>
                  <a:pt x="138607" y="238886"/>
                </a:lnTo>
                <a:lnTo>
                  <a:pt x="144665" y="238886"/>
                </a:lnTo>
                <a:lnTo>
                  <a:pt x="144662" y="237743"/>
                </a:lnTo>
                <a:close/>
              </a:path>
              <a:path w="210819" h="814704">
                <a:moveTo>
                  <a:pt x="138644" y="226805"/>
                </a:moveTo>
                <a:lnTo>
                  <a:pt x="138609" y="238292"/>
                </a:lnTo>
                <a:lnTo>
                  <a:pt x="138823" y="237743"/>
                </a:lnTo>
                <a:lnTo>
                  <a:pt x="144662" y="237743"/>
                </a:lnTo>
                <a:lnTo>
                  <a:pt x="144630" y="227329"/>
                </a:lnTo>
                <a:lnTo>
                  <a:pt x="138836" y="227329"/>
                </a:lnTo>
                <a:lnTo>
                  <a:pt x="138644" y="226805"/>
                </a:lnTo>
                <a:close/>
              </a:path>
              <a:path w="210819" h="814704">
                <a:moveTo>
                  <a:pt x="144627" y="226313"/>
                </a:moveTo>
                <a:lnTo>
                  <a:pt x="138645" y="226313"/>
                </a:lnTo>
                <a:lnTo>
                  <a:pt x="138738" y="226805"/>
                </a:lnTo>
                <a:lnTo>
                  <a:pt x="138836" y="227329"/>
                </a:lnTo>
                <a:lnTo>
                  <a:pt x="144630" y="227329"/>
                </a:lnTo>
                <a:lnTo>
                  <a:pt x="144627" y="226313"/>
                </a:lnTo>
                <a:close/>
              </a:path>
              <a:path w="210819" h="814704">
                <a:moveTo>
                  <a:pt x="136846" y="209930"/>
                </a:moveTo>
                <a:lnTo>
                  <a:pt x="129755" y="209930"/>
                </a:lnTo>
                <a:lnTo>
                  <a:pt x="134602" y="217423"/>
                </a:lnTo>
                <a:lnTo>
                  <a:pt x="135953" y="219455"/>
                </a:lnTo>
                <a:lnTo>
                  <a:pt x="136028" y="219586"/>
                </a:lnTo>
                <a:lnTo>
                  <a:pt x="136139" y="219963"/>
                </a:lnTo>
                <a:lnTo>
                  <a:pt x="138644" y="226805"/>
                </a:lnTo>
                <a:lnTo>
                  <a:pt x="138645" y="226313"/>
                </a:lnTo>
                <a:lnTo>
                  <a:pt x="144627" y="226313"/>
                </a:lnTo>
                <a:lnTo>
                  <a:pt x="144449" y="225297"/>
                </a:lnTo>
                <a:lnTo>
                  <a:pt x="141566" y="217423"/>
                </a:lnTo>
                <a:lnTo>
                  <a:pt x="141274" y="216788"/>
                </a:lnTo>
                <a:lnTo>
                  <a:pt x="136846" y="209930"/>
                </a:lnTo>
                <a:close/>
              </a:path>
              <a:path w="210819" h="814704">
                <a:moveTo>
                  <a:pt x="61404" y="0"/>
                </a:moveTo>
                <a:lnTo>
                  <a:pt x="43357" y="0"/>
                </a:lnTo>
                <a:lnTo>
                  <a:pt x="42252" y="126"/>
                </a:lnTo>
                <a:lnTo>
                  <a:pt x="6578" y="26923"/>
                </a:lnTo>
                <a:lnTo>
                  <a:pt x="0" y="59562"/>
                </a:lnTo>
                <a:lnTo>
                  <a:pt x="25" y="78358"/>
                </a:lnTo>
                <a:lnTo>
                  <a:pt x="29870" y="122808"/>
                </a:lnTo>
                <a:lnTo>
                  <a:pt x="30175" y="123062"/>
                </a:lnTo>
                <a:lnTo>
                  <a:pt x="53212" y="143890"/>
                </a:lnTo>
                <a:lnTo>
                  <a:pt x="76682" y="163829"/>
                </a:lnTo>
                <a:lnTo>
                  <a:pt x="98653" y="182244"/>
                </a:lnTo>
                <a:lnTo>
                  <a:pt x="117143" y="196742"/>
                </a:lnTo>
                <a:lnTo>
                  <a:pt x="130098" y="210438"/>
                </a:lnTo>
                <a:lnTo>
                  <a:pt x="129755" y="209930"/>
                </a:lnTo>
                <a:lnTo>
                  <a:pt x="136846" y="209930"/>
                </a:lnTo>
                <a:lnTo>
                  <a:pt x="134467" y="206247"/>
                </a:lnTo>
                <a:lnTo>
                  <a:pt x="121526" y="192531"/>
                </a:lnTo>
                <a:lnTo>
                  <a:pt x="102476" y="177545"/>
                </a:lnTo>
                <a:lnTo>
                  <a:pt x="57188" y="139445"/>
                </a:lnTo>
                <a:lnTo>
                  <a:pt x="34222" y="118626"/>
                </a:lnTo>
                <a:lnTo>
                  <a:pt x="16522" y="97027"/>
                </a:lnTo>
                <a:lnTo>
                  <a:pt x="6451" y="78358"/>
                </a:lnTo>
                <a:lnTo>
                  <a:pt x="6057" y="78358"/>
                </a:lnTo>
                <a:lnTo>
                  <a:pt x="5689" y="76961"/>
                </a:lnTo>
                <a:lnTo>
                  <a:pt x="6059" y="76961"/>
                </a:lnTo>
                <a:lnTo>
                  <a:pt x="6088" y="59562"/>
                </a:lnTo>
                <a:lnTo>
                  <a:pt x="6767" y="44449"/>
                </a:lnTo>
                <a:lnTo>
                  <a:pt x="6807" y="43560"/>
                </a:lnTo>
                <a:lnTo>
                  <a:pt x="6941" y="43560"/>
                </a:lnTo>
                <a:lnTo>
                  <a:pt x="11180" y="31495"/>
                </a:lnTo>
                <a:lnTo>
                  <a:pt x="11294" y="31170"/>
                </a:lnTo>
                <a:lnTo>
                  <a:pt x="10971" y="31170"/>
                </a:lnTo>
                <a:lnTo>
                  <a:pt x="11383" y="30733"/>
                </a:lnTo>
                <a:lnTo>
                  <a:pt x="11671" y="30098"/>
                </a:lnTo>
                <a:lnTo>
                  <a:pt x="11983" y="30098"/>
                </a:lnTo>
                <a:lnTo>
                  <a:pt x="22532" y="18938"/>
                </a:lnTo>
                <a:lnTo>
                  <a:pt x="32177" y="10667"/>
                </a:lnTo>
                <a:lnTo>
                  <a:pt x="31813" y="10667"/>
                </a:lnTo>
                <a:lnTo>
                  <a:pt x="32765" y="10159"/>
                </a:lnTo>
                <a:lnTo>
                  <a:pt x="33216" y="10159"/>
                </a:lnTo>
                <a:lnTo>
                  <a:pt x="44787" y="5968"/>
                </a:lnTo>
                <a:lnTo>
                  <a:pt x="81445" y="5968"/>
                </a:lnTo>
                <a:lnTo>
                  <a:pt x="79844" y="4698"/>
                </a:lnTo>
                <a:lnTo>
                  <a:pt x="75158" y="2920"/>
                </a:lnTo>
                <a:lnTo>
                  <a:pt x="74980" y="2793"/>
                </a:lnTo>
                <a:lnTo>
                  <a:pt x="69557" y="1015"/>
                </a:lnTo>
                <a:lnTo>
                  <a:pt x="68973" y="888"/>
                </a:lnTo>
                <a:lnTo>
                  <a:pt x="61404" y="0"/>
                </a:lnTo>
                <a:close/>
              </a:path>
              <a:path w="210819" h="814704">
                <a:moveTo>
                  <a:pt x="5689" y="76961"/>
                </a:moveTo>
                <a:lnTo>
                  <a:pt x="6057" y="78358"/>
                </a:lnTo>
                <a:lnTo>
                  <a:pt x="6058" y="77639"/>
                </a:lnTo>
                <a:lnTo>
                  <a:pt x="5689" y="76961"/>
                </a:lnTo>
                <a:close/>
              </a:path>
              <a:path w="210819" h="814704">
                <a:moveTo>
                  <a:pt x="6058" y="77639"/>
                </a:moveTo>
                <a:lnTo>
                  <a:pt x="6057" y="78358"/>
                </a:lnTo>
                <a:lnTo>
                  <a:pt x="6451" y="78358"/>
                </a:lnTo>
                <a:lnTo>
                  <a:pt x="6058" y="77639"/>
                </a:lnTo>
                <a:close/>
              </a:path>
              <a:path w="210819" h="814704">
                <a:moveTo>
                  <a:pt x="6059" y="76961"/>
                </a:moveTo>
                <a:lnTo>
                  <a:pt x="5689" y="76961"/>
                </a:lnTo>
                <a:lnTo>
                  <a:pt x="6058" y="77639"/>
                </a:lnTo>
                <a:lnTo>
                  <a:pt x="6059" y="76961"/>
                </a:lnTo>
                <a:close/>
              </a:path>
              <a:path w="210819" h="814704">
                <a:moveTo>
                  <a:pt x="6787" y="44000"/>
                </a:moveTo>
                <a:lnTo>
                  <a:pt x="6629" y="44449"/>
                </a:lnTo>
                <a:lnTo>
                  <a:pt x="6767" y="44449"/>
                </a:lnTo>
                <a:lnTo>
                  <a:pt x="6787" y="44000"/>
                </a:lnTo>
                <a:close/>
              </a:path>
              <a:path w="210819" h="814704">
                <a:moveTo>
                  <a:pt x="6941" y="43560"/>
                </a:moveTo>
                <a:lnTo>
                  <a:pt x="6807" y="43560"/>
                </a:lnTo>
                <a:lnTo>
                  <a:pt x="6787" y="44000"/>
                </a:lnTo>
                <a:lnTo>
                  <a:pt x="6941" y="43560"/>
                </a:lnTo>
                <a:close/>
              </a:path>
              <a:path w="210819" h="814704">
                <a:moveTo>
                  <a:pt x="93925" y="31170"/>
                </a:moveTo>
                <a:lnTo>
                  <a:pt x="95135" y="33273"/>
                </a:lnTo>
                <a:lnTo>
                  <a:pt x="97421" y="34543"/>
                </a:lnTo>
                <a:lnTo>
                  <a:pt x="100830" y="34543"/>
                </a:lnTo>
                <a:lnTo>
                  <a:pt x="102044" y="33273"/>
                </a:lnTo>
                <a:lnTo>
                  <a:pt x="102044" y="31495"/>
                </a:lnTo>
                <a:lnTo>
                  <a:pt x="94475" y="31495"/>
                </a:lnTo>
                <a:lnTo>
                  <a:pt x="93925" y="31170"/>
                </a:lnTo>
                <a:close/>
              </a:path>
              <a:path w="210819" h="814704">
                <a:moveTo>
                  <a:pt x="93675" y="30733"/>
                </a:moveTo>
                <a:lnTo>
                  <a:pt x="93925" y="31170"/>
                </a:lnTo>
                <a:lnTo>
                  <a:pt x="94475" y="31495"/>
                </a:lnTo>
                <a:lnTo>
                  <a:pt x="93675" y="30733"/>
                </a:lnTo>
                <a:close/>
              </a:path>
              <a:path w="210819" h="814704">
                <a:moveTo>
                  <a:pt x="100952" y="29463"/>
                </a:moveTo>
                <a:lnTo>
                  <a:pt x="98966" y="29463"/>
                </a:lnTo>
                <a:lnTo>
                  <a:pt x="99677" y="30733"/>
                </a:lnTo>
                <a:lnTo>
                  <a:pt x="93675" y="30733"/>
                </a:lnTo>
                <a:lnTo>
                  <a:pt x="94475" y="31495"/>
                </a:lnTo>
                <a:lnTo>
                  <a:pt x="102044" y="31495"/>
                </a:lnTo>
                <a:lnTo>
                  <a:pt x="102044" y="30733"/>
                </a:lnTo>
                <a:lnTo>
                  <a:pt x="101559" y="30098"/>
                </a:lnTo>
                <a:lnTo>
                  <a:pt x="100952" y="29463"/>
                </a:lnTo>
                <a:close/>
              </a:path>
              <a:path w="210819" h="814704">
                <a:moveTo>
                  <a:pt x="11671" y="30098"/>
                </a:moveTo>
                <a:lnTo>
                  <a:pt x="10988" y="31170"/>
                </a:lnTo>
                <a:lnTo>
                  <a:pt x="11294" y="31170"/>
                </a:lnTo>
                <a:lnTo>
                  <a:pt x="11671" y="30098"/>
                </a:lnTo>
                <a:close/>
              </a:path>
              <a:path w="210819" h="814704">
                <a:moveTo>
                  <a:pt x="88772" y="25272"/>
                </a:moveTo>
                <a:lnTo>
                  <a:pt x="93925" y="31170"/>
                </a:lnTo>
                <a:lnTo>
                  <a:pt x="93675" y="30733"/>
                </a:lnTo>
                <a:lnTo>
                  <a:pt x="99824" y="30733"/>
                </a:lnTo>
                <a:lnTo>
                  <a:pt x="97640" y="29463"/>
                </a:lnTo>
                <a:lnTo>
                  <a:pt x="98966" y="29463"/>
                </a:lnTo>
                <a:lnTo>
                  <a:pt x="98183" y="28066"/>
                </a:lnTo>
                <a:lnTo>
                  <a:pt x="97586" y="27431"/>
                </a:lnTo>
                <a:lnTo>
                  <a:pt x="96672" y="26669"/>
                </a:lnTo>
                <a:lnTo>
                  <a:pt x="89639" y="26669"/>
                </a:lnTo>
                <a:lnTo>
                  <a:pt x="88772" y="25272"/>
                </a:lnTo>
                <a:close/>
              </a:path>
              <a:path w="210819" h="814704">
                <a:moveTo>
                  <a:pt x="11983" y="30098"/>
                </a:moveTo>
                <a:lnTo>
                  <a:pt x="11671" y="30098"/>
                </a:lnTo>
                <a:lnTo>
                  <a:pt x="11448" y="30733"/>
                </a:lnTo>
                <a:lnTo>
                  <a:pt x="11983" y="30098"/>
                </a:lnTo>
                <a:close/>
              </a:path>
              <a:path w="210819" h="814704">
                <a:moveTo>
                  <a:pt x="98966" y="29463"/>
                </a:moveTo>
                <a:lnTo>
                  <a:pt x="97640" y="29463"/>
                </a:lnTo>
                <a:lnTo>
                  <a:pt x="99824" y="30733"/>
                </a:lnTo>
                <a:lnTo>
                  <a:pt x="99677" y="30733"/>
                </a:lnTo>
                <a:lnTo>
                  <a:pt x="98966" y="29463"/>
                </a:lnTo>
                <a:close/>
              </a:path>
              <a:path w="210819" h="814704">
                <a:moveTo>
                  <a:pt x="79596" y="13637"/>
                </a:moveTo>
                <a:lnTo>
                  <a:pt x="79603" y="14350"/>
                </a:lnTo>
                <a:lnTo>
                  <a:pt x="81175" y="17297"/>
                </a:lnTo>
                <a:lnTo>
                  <a:pt x="82448" y="17297"/>
                </a:lnTo>
                <a:lnTo>
                  <a:pt x="83565" y="18795"/>
                </a:lnTo>
                <a:lnTo>
                  <a:pt x="82916" y="18795"/>
                </a:lnTo>
                <a:lnTo>
                  <a:pt x="83096" y="19303"/>
                </a:lnTo>
                <a:lnTo>
                  <a:pt x="83578" y="20192"/>
                </a:lnTo>
                <a:lnTo>
                  <a:pt x="84353" y="21208"/>
                </a:lnTo>
                <a:lnTo>
                  <a:pt x="84493" y="21462"/>
                </a:lnTo>
                <a:lnTo>
                  <a:pt x="86347" y="23494"/>
                </a:lnTo>
                <a:lnTo>
                  <a:pt x="88244" y="25272"/>
                </a:lnTo>
                <a:lnTo>
                  <a:pt x="89692" y="26669"/>
                </a:lnTo>
                <a:lnTo>
                  <a:pt x="96596" y="26669"/>
                </a:lnTo>
                <a:lnTo>
                  <a:pt x="96253" y="26288"/>
                </a:lnTo>
                <a:lnTo>
                  <a:pt x="89105" y="26288"/>
                </a:lnTo>
                <a:lnTo>
                  <a:pt x="88772" y="25272"/>
                </a:lnTo>
                <a:lnTo>
                  <a:pt x="94792" y="25272"/>
                </a:lnTo>
                <a:lnTo>
                  <a:pt x="94081" y="23875"/>
                </a:lnTo>
                <a:lnTo>
                  <a:pt x="94538" y="23875"/>
                </a:lnTo>
                <a:lnTo>
                  <a:pt x="93776" y="22351"/>
                </a:lnTo>
                <a:lnTo>
                  <a:pt x="90711" y="18938"/>
                </a:lnTo>
                <a:lnTo>
                  <a:pt x="90601" y="18795"/>
                </a:lnTo>
                <a:lnTo>
                  <a:pt x="83565" y="18795"/>
                </a:lnTo>
                <a:lnTo>
                  <a:pt x="82703" y="18192"/>
                </a:lnTo>
                <a:lnTo>
                  <a:pt x="90139" y="18192"/>
                </a:lnTo>
                <a:lnTo>
                  <a:pt x="89725" y="17652"/>
                </a:lnTo>
                <a:lnTo>
                  <a:pt x="89352" y="17297"/>
                </a:lnTo>
                <a:lnTo>
                  <a:pt x="88658" y="15112"/>
                </a:lnTo>
                <a:lnTo>
                  <a:pt x="88310" y="14604"/>
                </a:lnTo>
                <a:lnTo>
                  <a:pt x="81165" y="14604"/>
                </a:lnTo>
                <a:lnTo>
                  <a:pt x="79596" y="13637"/>
                </a:lnTo>
                <a:close/>
              </a:path>
              <a:path w="210819" h="814704">
                <a:moveTo>
                  <a:pt x="94654" y="24512"/>
                </a:moveTo>
                <a:lnTo>
                  <a:pt x="94792" y="25272"/>
                </a:lnTo>
                <a:lnTo>
                  <a:pt x="88772" y="25272"/>
                </a:lnTo>
                <a:lnTo>
                  <a:pt x="89402" y="26288"/>
                </a:lnTo>
                <a:lnTo>
                  <a:pt x="96253" y="26288"/>
                </a:lnTo>
                <a:lnTo>
                  <a:pt x="94654" y="24512"/>
                </a:lnTo>
                <a:close/>
              </a:path>
              <a:path w="210819" h="814704">
                <a:moveTo>
                  <a:pt x="94081" y="23875"/>
                </a:moveTo>
                <a:lnTo>
                  <a:pt x="94792" y="25272"/>
                </a:lnTo>
                <a:lnTo>
                  <a:pt x="94654" y="24512"/>
                </a:lnTo>
                <a:lnTo>
                  <a:pt x="94081" y="23875"/>
                </a:lnTo>
                <a:close/>
              </a:path>
              <a:path w="210819" h="814704">
                <a:moveTo>
                  <a:pt x="94538" y="23875"/>
                </a:moveTo>
                <a:lnTo>
                  <a:pt x="94081" y="23875"/>
                </a:lnTo>
                <a:lnTo>
                  <a:pt x="94654" y="24512"/>
                </a:lnTo>
                <a:lnTo>
                  <a:pt x="94538" y="23875"/>
                </a:lnTo>
                <a:close/>
              </a:path>
              <a:path w="210819" h="814704">
                <a:moveTo>
                  <a:pt x="82448" y="17297"/>
                </a:moveTo>
                <a:lnTo>
                  <a:pt x="82513" y="17652"/>
                </a:lnTo>
                <a:lnTo>
                  <a:pt x="82703" y="18192"/>
                </a:lnTo>
                <a:lnTo>
                  <a:pt x="83565" y="18795"/>
                </a:lnTo>
                <a:lnTo>
                  <a:pt x="82448" y="17297"/>
                </a:lnTo>
                <a:close/>
              </a:path>
              <a:path w="210819" h="814704">
                <a:moveTo>
                  <a:pt x="82387" y="17297"/>
                </a:moveTo>
                <a:lnTo>
                  <a:pt x="81425" y="17297"/>
                </a:lnTo>
                <a:lnTo>
                  <a:pt x="82703" y="18192"/>
                </a:lnTo>
                <a:lnTo>
                  <a:pt x="82513" y="17652"/>
                </a:lnTo>
                <a:lnTo>
                  <a:pt x="82387" y="17297"/>
                </a:lnTo>
                <a:close/>
              </a:path>
              <a:path w="210819" h="814704">
                <a:moveTo>
                  <a:pt x="79578" y="11810"/>
                </a:moveTo>
                <a:lnTo>
                  <a:pt x="79596" y="13637"/>
                </a:lnTo>
                <a:lnTo>
                  <a:pt x="81165" y="14604"/>
                </a:lnTo>
                <a:lnTo>
                  <a:pt x="79578" y="11810"/>
                </a:lnTo>
                <a:close/>
              </a:path>
              <a:path w="210819" h="814704">
                <a:moveTo>
                  <a:pt x="85063" y="11810"/>
                </a:moveTo>
                <a:lnTo>
                  <a:pt x="79578" y="11810"/>
                </a:lnTo>
                <a:lnTo>
                  <a:pt x="81165" y="14604"/>
                </a:lnTo>
                <a:lnTo>
                  <a:pt x="88310" y="14604"/>
                </a:lnTo>
                <a:lnTo>
                  <a:pt x="88136" y="14350"/>
                </a:lnTo>
                <a:lnTo>
                  <a:pt x="86321" y="14350"/>
                </a:lnTo>
                <a:lnTo>
                  <a:pt x="85063" y="11810"/>
                </a:lnTo>
                <a:close/>
              </a:path>
              <a:path w="210819" h="814704">
                <a:moveTo>
                  <a:pt x="84937" y="11556"/>
                </a:moveTo>
                <a:lnTo>
                  <a:pt x="86321" y="14350"/>
                </a:lnTo>
                <a:lnTo>
                  <a:pt x="86330" y="12547"/>
                </a:lnTo>
                <a:lnTo>
                  <a:pt x="84937" y="11556"/>
                </a:lnTo>
                <a:close/>
              </a:path>
              <a:path w="210819" h="814704">
                <a:moveTo>
                  <a:pt x="86330" y="12547"/>
                </a:moveTo>
                <a:lnTo>
                  <a:pt x="86321" y="14350"/>
                </a:lnTo>
                <a:lnTo>
                  <a:pt x="88136" y="14350"/>
                </a:lnTo>
                <a:lnTo>
                  <a:pt x="87439" y="13334"/>
                </a:lnTo>
                <a:lnTo>
                  <a:pt x="86330" y="12547"/>
                </a:lnTo>
                <a:close/>
              </a:path>
              <a:path w="210819" h="814704">
                <a:moveTo>
                  <a:pt x="76415" y="10530"/>
                </a:moveTo>
                <a:lnTo>
                  <a:pt x="77266" y="11810"/>
                </a:lnTo>
                <a:lnTo>
                  <a:pt x="78282" y="12826"/>
                </a:lnTo>
                <a:lnTo>
                  <a:pt x="79596" y="13637"/>
                </a:lnTo>
                <a:lnTo>
                  <a:pt x="79578" y="11810"/>
                </a:lnTo>
                <a:lnTo>
                  <a:pt x="85063" y="11810"/>
                </a:lnTo>
                <a:lnTo>
                  <a:pt x="84937" y="11556"/>
                </a:lnTo>
                <a:lnTo>
                  <a:pt x="86196" y="11556"/>
                </a:lnTo>
                <a:lnTo>
                  <a:pt x="85851" y="10921"/>
                </a:lnTo>
                <a:lnTo>
                  <a:pt x="77419" y="10921"/>
                </a:lnTo>
                <a:lnTo>
                  <a:pt x="76415" y="10530"/>
                </a:lnTo>
                <a:close/>
              </a:path>
              <a:path w="210819" h="814704">
                <a:moveTo>
                  <a:pt x="86196" y="11556"/>
                </a:moveTo>
                <a:lnTo>
                  <a:pt x="84937" y="11556"/>
                </a:lnTo>
                <a:lnTo>
                  <a:pt x="86330" y="12547"/>
                </a:lnTo>
                <a:lnTo>
                  <a:pt x="86334" y="11810"/>
                </a:lnTo>
                <a:lnTo>
                  <a:pt x="86196" y="11556"/>
                </a:lnTo>
                <a:close/>
              </a:path>
              <a:path w="210819" h="814704">
                <a:moveTo>
                  <a:pt x="75831" y="9651"/>
                </a:moveTo>
                <a:lnTo>
                  <a:pt x="76415" y="10530"/>
                </a:lnTo>
                <a:lnTo>
                  <a:pt x="77419" y="10921"/>
                </a:lnTo>
                <a:lnTo>
                  <a:pt x="75831" y="9651"/>
                </a:lnTo>
                <a:close/>
              </a:path>
              <a:path w="210819" h="814704">
                <a:moveTo>
                  <a:pt x="85161" y="9651"/>
                </a:moveTo>
                <a:lnTo>
                  <a:pt x="75831" y="9651"/>
                </a:lnTo>
                <a:lnTo>
                  <a:pt x="77419" y="10921"/>
                </a:lnTo>
                <a:lnTo>
                  <a:pt x="85851" y="10921"/>
                </a:lnTo>
                <a:lnTo>
                  <a:pt x="85161" y="9651"/>
                </a:lnTo>
                <a:close/>
              </a:path>
              <a:path w="210819" h="814704">
                <a:moveTo>
                  <a:pt x="32765" y="10159"/>
                </a:moveTo>
                <a:lnTo>
                  <a:pt x="32192" y="10530"/>
                </a:lnTo>
                <a:lnTo>
                  <a:pt x="31813" y="10667"/>
                </a:lnTo>
                <a:lnTo>
                  <a:pt x="32177" y="10667"/>
                </a:lnTo>
                <a:lnTo>
                  <a:pt x="32765" y="10159"/>
                </a:lnTo>
                <a:close/>
              </a:path>
              <a:path w="210819" h="814704">
                <a:moveTo>
                  <a:pt x="33216" y="10159"/>
                </a:moveTo>
                <a:lnTo>
                  <a:pt x="32765" y="10159"/>
                </a:lnTo>
                <a:lnTo>
                  <a:pt x="32338" y="10530"/>
                </a:lnTo>
                <a:lnTo>
                  <a:pt x="32192" y="10530"/>
                </a:lnTo>
                <a:lnTo>
                  <a:pt x="33216" y="10159"/>
                </a:lnTo>
                <a:close/>
              </a:path>
              <a:path w="210819" h="814704">
                <a:moveTo>
                  <a:pt x="81445" y="5968"/>
                </a:moveTo>
                <a:lnTo>
                  <a:pt x="45516" y="5968"/>
                </a:lnTo>
                <a:lnTo>
                  <a:pt x="42260" y="6352"/>
                </a:lnTo>
                <a:lnTo>
                  <a:pt x="61269" y="6352"/>
                </a:lnTo>
                <a:lnTo>
                  <a:pt x="68011" y="7492"/>
                </a:lnTo>
                <a:lnTo>
                  <a:pt x="67859" y="7492"/>
                </a:lnTo>
                <a:lnTo>
                  <a:pt x="72859" y="9143"/>
                </a:lnTo>
                <a:lnTo>
                  <a:pt x="76415" y="10530"/>
                </a:lnTo>
                <a:lnTo>
                  <a:pt x="75831" y="9651"/>
                </a:lnTo>
                <a:lnTo>
                  <a:pt x="85161" y="9651"/>
                </a:lnTo>
                <a:lnTo>
                  <a:pt x="84747" y="8889"/>
                </a:lnTo>
                <a:lnTo>
                  <a:pt x="83517" y="8127"/>
                </a:lnTo>
                <a:lnTo>
                  <a:pt x="82880" y="8127"/>
                </a:lnTo>
                <a:lnTo>
                  <a:pt x="81876" y="7111"/>
                </a:lnTo>
                <a:lnTo>
                  <a:pt x="82204" y="7111"/>
                </a:lnTo>
                <a:lnTo>
                  <a:pt x="81445" y="5968"/>
                </a:lnTo>
                <a:close/>
              </a:path>
              <a:path w="210819" h="814704">
                <a:moveTo>
                  <a:pt x="81876" y="7111"/>
                </a:moveTo>
                <a:lnTo>
                  <a:pt x="82880" y="8127"/>
                </a:lnTo>
                <a:lnTo>
                  <a:pt x="82458" y="7492"/>
                </a:lnTo>
                <a:lnTo>
                  <a:pt x="81876" y="7111"/>
                </a:lnTo>
                <a:close/>
              </a:path>
              <a:path w="210819" h="814704">
                <a:moveTo>
                  <a:pt x="82491" y="7492"/>
                </a:moveTo>
                <a:lnTo>
                  <a:pt x="82880" y="8127"/>
                </a:lnTo>
                <a:lnTo>
                  <a:pt x="83517" y="8127"/>
                </a:lnTo>
                <a:lnTo>
                  <a:pt x="82491" y="7492"/>
                </a:lnTo>
                <a:close/>
              </a:path>
              <a:path w="210819" h="814704">
                <a:moveTo>
                  <a:pt x="82204" y="7111"/>
                </a:moveTo>
                <a:lnTo>
                  <a:pt x="81876" y="7111"/>
                </a:lnTo>
                <a:lnTo>
                  <a:pt x="82491" y="7492"/>
                </a:lnTo>
                <a:lnTo>
                  <a:pt x="82204" y="71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3438" y="4790059"/>
            <a:ext cx="647700" cy="50800"/>
          </a:xfrm>
          <a:custGeom>
            <a:avLst/>
            <a:gdLst/>
            <a:ahLst/>
            <a:cxnLst/>
            <a:rect l="l" t="t" r="r" b="b"/>
            <a:pathLst>
              <a:path w="647700" h="50800">
                <a:moveTo>
                  <a:pt x="85979" y="50038"/>
                </a:moveTo>
                <a:lnTo>
                  <a:pt x="0" y="50038"/>
                </a:lnTo>
                <a:lnTo>
                  <a:pt x="281178" y="50800"/>
                </a:lnTo>
                <a:lnTo>
                  <a:pt x="88518" y="50800"/>
                </a:lnTo>
                <a:lnTo>
                  <a:pt x="85979" y="50038"/>
                </a:lnTo>
                <a:close/>
              </a:path>
              <a:path w="647700" h="50800">
                <a:moveTo>
                  <a:pt x="86613" y="50038"/>
                </a:moveTo>
                <a:lnTo>
                  <a:pt x="85979" y="50038"/>
                </a:lnTo>
                <a:lnTo>
                  <a:pt x="88518" y="50800"/>
                </a:lnTo>
                <a:lnTo>
                  <a:pt x="87985" y="50800"/>
                </a:lnTo>
                <a:lnTo>
                  <a:pt x="86613" y="50038"/>
                </a:lnTo>
                <a:close/>
              </a:path>
              <a:path w="647700" h="50800">
                <a:moveTo>
                  <a:pt x="86360" y="49403"/>
                </a:moveTo>
                <a:lnTo>
                  <a:pt x="86543" y="49911"/>
                </a:lnTo>
                <a:lnTo>
                  <a:pt x="86613" y="50038"/>
                </a:lnTo>
                <a:lnTo>
                  <a:pt x="87985" y="50800"/>
                </a:lnTo>
                <a:lnTo>
                  <a:pt x="87582" y="50800"/>
                </a:lnTo>
                <a:lnTo>
                  <a:pt x="86360" y="49403"/>
                </a:lnTo>
                <a:close/>
              </a:path>
              <a:path w="647700" h="50800">
                <a:moveTo>
                  <a:pt x="89376" y="44069"/>
                </a:moveTo>
                <a:lnTo>
                  <a:pt x="88095" y="44069"/>
                </a:lnTo>
                <a:lnTo>
                  <a:pt x="86825" y="44450"/>
                </a:lnTo>
                <a:lnTo>
                  <a:pt x="87137" y="44450"/>
                </a:lnTo>
                <a:lnTo>
                  <a:pt x="86582" y="45085"/>
                </a:lnTo>
                <a:lnTo>
                  <a:pt x="86190" y="45466"/>
                </a:lnTo>
                <a:lnTo>
                  <a:pt x="85979" y="45847"/>
                </a:lnTo>
                <a:lnTo>
                  <a:pt x="85563" y="46736"/>
                </a:lnTo>
                <a:lnTo>
                  <a:pt x="85470" y="47752"/>
                </a:lnTo>
                <a:lnTo>
                  <a:pt x="85979" y="48895"/>
                </a:lnTo>
                <a:lnTo>
                  <a:pt x="86360" y="49403"/>
                </a:lnTo>
                <a:lnTo>
                  <a:pt x="87582" y="50800"/>
                </a:lnTo>
                <a:lnTo>
                  <a:pt x="88963" y="50800"/>
                </a:lnTo>
                <a:lnTo>
                  <a:pt x="91439" y="50038"/>
                </a:lnTo>
                <a:lnTo>
                  <a:pt x="91693" y="49911"/>
                </a:lnTo>
                <a:lnTo>
                  <a:pt x="93014" y="49403"/>
                </a:lnTo>
                <a:lnTo>
                  <a:pt x="93254" y="49403"/>
                </a:lnTo>
                <a:lnTo>
                  <a:pt x="93980" y="48387"/>
                </a:lnTo>
                <a:lnTo>
                  <a:pt x="93980" y="46355"/>
                </a:lnTo>
                <a:lnTo>
                  <a:pt x="93344" y="45466"/>
                </a:lnTo>
                <a:lnTo>
                  <a:pt x="91693" y="44831"/>
                </a:lnTo>
                <a:lnTo>
                  <a:pt x="91852" y="44831"/>
                </a:lnTo>
                <a:lnTo>
                  <a:pt x="89376" y="44069"/>
                </a:lnTo>
                <a:close/>
              </a:path>
              <a:path w="647700" h="50800">
                <a:moveTo>
                  <a:pt x="156845" y="49403"/>
                </a:moveTo>
                <a:lnTo>
                  <a:pt x="93014" y="49403"/>
                </a:lnTo>
                <a:lnTo>
                  <a:pt x="91693" y="49911"/>
                </a:lnTo>
                <a:lnTo>
                  <a:pt x="91439" y="50038"/>
                </a:lnTo>
                <a:lnTo>
                  <a:pt x="88963" y="50800"/>
                </a:lnTo>
                <a:lnTo>
                  <a:pt x="84328" y="50800"/>
                </a:lnTo>
                <a:lnTo>
                  <a:pt x="98424" y="50038"/>
                </a:lnTo>
                <a:lnTo>
                  <a:pt x="146684" y="50038"/>
                </a:lnTo>
                <a:lnTo>
                  <a:pt x="156845" y="49403"/>
                </a:lnTo>
                <a:close/>
              </a:path>
              <a:path w="647700" h="50800">
                <a:moveTo>
                  <a:pt x="146684" y="50038"/>
                </a:moveTo>
                <a:lnTo>
                  <a:pt x="98424" y="50038"/>
                </a:lnTo>
                <a:lnTo>
                  <a:pt x="84328" y="50800"/>
                </a:lnTo>
                <a:lnTo>
                  <a:pt x="134492" y="50800"/>
                </a:lnTo>
                <a:lnTo>
                  <a:pt x="146684" y="50038"/>
                </a:lnTo>
                <a:close/>
              </a:path>
              <a:path w="647700" h="50800">
                <a:moveTo>
                  <a:pt x="469010" y="0"/>
                </a:moveTo>
                <a:lnTo>
                  <a:pt x="458978" y="0"/>
                </a:lnTo>
                <a:lnTo>
                  <a:pt x="442341" y="381"/>
                </a:lnTo>
                <a:lnTo>
                  <a:pt x="427481" y="1143"/>
                </a:lnTo>
                <a:lnTo>
                  <a:pt x="410463" y="2921"/>
                </a:lnTo>
                <a:lnTo>
                  <a:pt x="392303" y="5461"/>
                </a:lnTo>
                <a:lnTo>
                  <a:pt x="392175" y="5461"/>
                </a:lnTo>
                <a:lnTo>
                  <a:pt x="372806" y="9205"/>
                </a:lnTo>
                <a:lnTo>
                  <a:pt x="353060" y="11938"/>
                </a:lnTo>
                <a:lnTo>
                  <a:pt x="352932" y="11938"/>
                </a:lnTo>
                <a:lnTo>
                  <a:pt x="330962" y="16002"/>
                </a:lnTo>
                <a:lnTo>
                  <a:pt x="310514" y="19558"/>
                </a:lnTo>
                <a:lnTo>
                  <a:pt x="266573" y="28194"/>
                </a:lnTo>
                <a:lnTo>
                  <a:pt x="221742" y="34671"/>
                </a:lnTo>
                <a:lnTo>
                  <a:pt x="221614" y="34671"/>
                </a:lnTo>
                <a:lnTo>
                  <a:pt x="199644" y="38227"/>
                </a:lnTo>
                <a:lnTo>
                  <a:pt x="177800" y="40767"/>
                </a:lnTo>
                <a:lnTo>
                  <a:pt x="158183" y="43331"/>
                </a:lnTo>
                <a:lnTo>
                  <a:pt x="137906" y="44450"/>
                </a:lnTo>
                <a:lnTo>
                  <a:pt x="90614" y="44450"/>
                </a:lnTo>
                <a:lnTo>
                  <a:pt x="91852" y="44831"/>
                </a:lnTo>
                <a:lnTo>
                  <a:pt x="91693" y="44831"/>
                </a:lnTo>
                <a:lnTo>
                  <a:pt x="93344" y="45466"/>
                </a:lnTo>
                <a:lnTo>
                  <a:pt x="93980" y="46355"/>
                </a:lnTo>
                <a:lnTo>
                  <a:pt x="93980" y="48387"/>
                </a:lnTo>
                <a:lnTo>
                  <a:pt x="93254" y="49403"/>
                </a:lnTo>
                <a:lnTo>
                  <a:pt x="158159" y="49403"/>
                </a:lnTo>
                <a:lnTo>
                  <a:pt x="178562" y="46736"/>
                </a:lnTo>
                <a:lnTo>
                  <a:pt x="201631" y="44069"/>
                </a:lnTo>
                <a:lnTo>
                  <a:pt x="201444" y="44069"/>
                </a:lnTo>
                <a:lnTo>
                  <a:pt x="221846" y="40767"/>
                </a:lnTo>
                <a:lnTo>
                  <a:pt x="221701" y="40767"/>
                </a:lnTo>
                <a:lnTo>
                  <a:pt x="245872" y="37465"/>
                </a:lnTo>
                <a:lnTo>
                  <a:pt x="267588" y="34163"/>
                </a:lnTo>
                <a:lnTo>
                  <a:pt x="267716" y="34163"/>
                </a:lnTo>
                <a:lnTo>
                  <a:pt x="311657" y="25527"/>
                </a:lnTo>
                <a:lnTo>
                  <a:pt x="354075" y="17907"/>
                </a:lnTo>
                <a:lnTo>
                  <a:pt x="374142" y="15113"/>
                </a:lnTo>
                <a:lnTo>
                  <a:pt x="393319" y="11430"/>
                </a:lnTo>
                <a:lnTo>
                  <a:pt x="411225" y="9017"/>
                </a:lnTo>
                <a:lnTo>
                  <a:pt x="427989" y="7239"/>
                </a:lnTo>
                <a:lnTo>
                  <a:pt x="442594" y="6477"/>
                </a:lnTo>
                <a:lnTo>
                  <a:pt x="459105" y="6096"/>
                </a:lnTo>
                <a:lnTo>
                  <a:pt x="577088" y="6096"/>
                </a:lnTo>
                <a:lnTo>
                  <a:pt x="582803" y="5969"/>
                </a:lnTo>
                <a:lnTo>
                  <a:pt x="586486" y="5969"/>
                </a:lnTo>
                <a:lnTo>
                  <a:pt x="580898" y="5461"/>
                </a:lnTo>
                <a:lnTo>
                  <a:pt x="580009" y="4445"/>
                </a:lnTo>
                <a:lnTo>
                  <a:pt x="580009" y="1778"/>
                </a:lnTo>
                <a:lnTo>
                  <a:pt x="580898" y="762"/>
                </a:lnTo>
                <a:lnTo>
                  <a:pt x="585089" y="381"/>
                </a:lnTo>
                <a:lnTo>
                  <a:pt x="647318" y="381"/>
                </a:lnTo>
                <a:lnTo>
                  <a:pt x="469010" y="0"/>
                </a:lnTo>
                <a:close/>
              </a:path>
              <a:path w="647700" h="50800">
                <a:moveTo>
                  <a:pt x="85470" y="47752"/>
                </a:moveTo>
                <a:lnTo>
                  <a:pt x="85598" y="48387"/>
                </a:lnTo>
                <a:lnTo>
                  <a:pt x="85979" y="48895"/>
                </a:lnTo>
                <a:lnTo>
                  <a:pt x="85470" y="47752"/>
                </a:lnTo>
                <a:close/>
              </a:path>
              <a:path w="647700" h="50800">
                <a:moveTo>
                  <a:pt x="85979" y="45847"/>
                </a:moveTo>
                <a:lnTo>
                  <a:pt x="85598" y="46355"/>
                </a:lnTo>
                <a:lnTo>
                  <a:pt x="85563" y="46736"/>
                </a:lnTo>
                <a:lnTo>
                  <a:pt x="85979" y="45847"/>
                </a:lnTo>
                <a:close/>
              </a:path>
              <a:path w="647700" h="50800">
                <a:moveTo>
                  <a:pt x="87137" y="44450"/>
                </a:moveTo>
                <a:lnTo>
                  <a:pt x="86385" y="44831"/>
                </a:lnTo>
                <a:lnTo>
                  <a:pt x="86543" y="44831"/>
                </a:lnTo>
                <a:lnTo>
                  <a:pt x="86190" y="45466"/>
                </a:lnTo>
                <a:lnTo>
                  <a:pt x="86582" y="45085"/>
                </a:lnTo>
                <a:lnTo>
                  <a:pt x="87137" y="44450"/>
                </a:lnTo>
                <a:close/>
              </a:path>
              <a:path w="647700" h="50800">
                <a:moveTo>
                  <a:pt x="87756" y="44069"/>
                </a:moveTo>
                <a:lnTo>
                  <a:pt x="86740" y="44069"/>
                </a:lnTo>
                <a:lnTo>
                  <a:pt x="93599" y="44450"/>
                </a:lnTo>
                <a:lnTo>
                  <a:pt x="87071" y="44450"/>
                </a:lnTo>
                <a:lnTo>
                  <a:pt x="87756" y="44069"/>
                </a:lnTo>
                <a:close/>
              </a:path>
              <a:path w="647700" h="50800">
                <a:moveTo>
                  <a:pt x="588105" y="381"/>
                </a:moveTo>
                <a:lnTo>
                  <a:pt x="585089" y="381"/>
                </a:lnTo>
                <a:lnTo>
                  <a:pt x="580898" y="762"/>
                </a:lnTo>
                <a:lnTo>
                  <a:pt x="580009" y="1778"/>
                </a:lnTo>
                <a:lnTo>
                  <a:pt x="580009" y="4445"/>
                </a:lnTo>
                <a:lnTo>
                  <a:pt x="580898" y="5461"/>
                </a:lnTo>
                <a:lnTo>
                  <a:pt x="586486" y="5969"/>
                </a:lnTo>
                <a:lnTo>
                  <a:pt x="587629" y="6096"/>
                </a:lnTo>
                <a:lnTo>
                  <a:pt x="587883" y="5969"/>
                </a:lnTo>
                <a:lnTo>
                  <a:pt x="588594" y="5461"/>
                </a:lnTo>
                <a:lnTo>
                  <a:pt x="589134" y="4699"/>
                </a:lnTo>
                <a:lnTo>
                  <a:pt x="589788" y="3556"/>
                </a:lnTo>
                <a:lnTo>
                  <a:pt x="589788" y="2667"/>
                </a:lnTo>
                <a:lnTo>
                  <a:pt x="588717" y="762"/>
                </a:lnTo>
                <a:lnTo>
                  <a:pt x="588105" y="381"/>
                </a:lnTo>
                <a:close/>
              </a:path>
              <a:path w="647700" h="50800">
                <a:moveTo>
                  <a:pt x="588717" y="5461"/>
                </a:moveTo>
                <a:lnTo>
                  <a:pt x="588416" y="5588"/>
                </a:lnTo>
                <a:lnTo>
                  <a:pt x="587882" y="5969"/>
                </a:lnTo>
                <a:lnTo>
                  <a:pt x="588644" y="5588"/>
                </a:lnTo>
                <a:lnTo>
                  <a:pt x="588717" y="5461"/>
                </a:lnTo>
                <a:close/>
              </a:path>
              <a:path w="647700" h="50800">
                <a:moveTo>
                  <a:pt x="589788" y="3556"/>
                </a:moveTo>
                <a:lnTo>
                  <a:pt x="589280" y="4445"/>
                </a:lnTo>
                <a:lnTo>
                  <a:pt x="589788" y="3810"/>
                </a:lnTo>
                <a:lnTo>
                  <a:pt x="589788" y="3556"/>
                </a:lnTo>
                <a:close/>
              </a:path>
              <a:path w="647700" h="50800">
                <a:moveTo>
                  <a:pt x="589334" y="1778"/>
                </a:moveTo>
                <a:lnTo>
                  <a:pt x="589642" y="2413"/>
                </a:lnTo>
                <a:lnTo>
                  <a:pt x="589788" y="2667"/>
                </a:lnTo>
                <a:lnTo>
                  <a:pt x="589788" y="2413"/>
                </a:lnTo>
                <a:lnTo>
                  <a:pt x="589334" y="1778"/>
                </a:lnTo>
                <a:close/>
              </a:path>
              <a:path w="647700" h="50800">
                <a:moveTo>
                  <a:pt x="588772" y="0"/>
                </a:moveTo>
                <a:lnTo>
                  <a:pt x="587374" y="0"/>
                </a:lnTo>
                <a:lnTo>
                  <a:pt x="588136" y="381"/>
                </a:lnTo>
                <a:lnTo>
                  <a:pt x="585343" y="381"/>
                </a:lnTo>
                <a:lnTo>
                  <a:pt x="5887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6302" y="5080127"/>
            <a:ext cx="462280" cy="81280"/>
          </a:xfrm>
          <a:custGeom>
            <a:avLst/>
            <a:gdLst/>
            <a:ahLst/>
            <a:cxnLst/>
            <a:rect l="l" t="t" r="r" b="b"/>
            <a:pathLst>
              <a:path w="462280" h="81279">
                <a:moveTo>
                  <a:pt x="2667" y="76200"/>
                </a:moveTo>
                <a:lnTo>
                  <a:pt x="1778" y="76200"/>
                </a:lnTo>
                <a:lnTo>
                  <a:pt x="889" y="76708"/>
                </a:lnTo>
                <a:lnTo>
                  <a:pt x="508" y="77470"/>
                </a:lnTo>
                <a:lnTo>
                  <a:pt x="0" y="78231"/>
                </a:lnTo>
                <a:lnTo>
                  <a:pt x="0" y="79248"/>
                </a:lnTo>
                <a:lnTo>
                  <a:pt x="508" y="80010"/>
                </a:lnTo>
                <a:lnTo>
                  <a:pt x="889" y="80899"/>
                </a:lnTo>
                <a:lnTo>
                  <a:pt x="1778" y="81280"/>
                </a:lnTo>
                <a:lnTo>
                  <a:pt x="48260" y="81280"/>
                </a:lnTo>
                <a:lnTo>
                  <a:pt x="74168" y="78486"/>
                </a:lnTo>
                <a:lnTo>
                  <a:pt x="74295" y="78486"/>
                </a:lnTo>
                <a:lnTo>
                  <a:pt x="90223" y="76454"/>
                </a:lnTo>
                <a:lnTo>
                  <a:pt x="7366" y="76454"/>
                </a:lnTo>
                <a:lnTo>
                  <a:pt x="2667" y="76200"/>
                </a:lnTo>
                <a:close/>
              </a:path>
              <a:path w="462280" h="81279">
                <a:moveTo>
                  <a:pt x="454834" y="1287"/>
                </a:moveTo>
                <a:lnTo>
                  <a:pt x="453136" y="1650"/>
                </a:lnTo>
                <a:lnTo>
                  <a:pt x="444409" y="3127"/>
                </a:lnTo>
                <a:lnTo>
                  <a:pt x="433578" y="4572"/>
                </a:lnTo>
                <a:lnTo>
                  <a:pt x="433324" y="4572"/>
                </a:lnTo>
                <a:lnTo>
                  <a:pt x="416147" y="8374"/>
                </a:lnTo>
                <a:lnTo>
                  <a:pt x="394843" y="12192"/>
                </a:lnTo>
                <a:lnTo>
                  <a:pt x="370829" y="17963"/>
                </a:lnTo>
                <a:lnTo>
                  <a:pt x="335407" y="25273"/>
                </a:lnTo>
                <a:lnTo>
                  <a:pt x="335280" y="25273"/>
                </a:lnTo>
                <a:lnTo>
                  <a:pt x="298958" y="33909"/>
                </a:lnTo>
                <a:lnTo>
                  <a:pt x="259080" y="41783"/>
                </a:lnTo>
                <a:lnTo>
                  <a:pt x="218440" y="50800"/>
                </a:lnTo>
                <a:lnTo>
                  <a:pt x="139319" y="64262"/>
                </a:lnTo>
                <a:lnTo>
                  <a:pt x="73533" y="73406"/>
                </a:lnTo>
                <a:lnTo>
                  <a:pt x="46631" y="76454"/>
                </a:lnTo>
                <a:lnTo>
                  <a:pt x="90223" y="76454"/>
                </a:lnTo>
                <a:lnTo>
                  <a:pt x="105156" y="74549"/>
                </a:lnTo>
                <a:lnTo>
                  <a:pt x="105283" y="74549"/>
                </a:lnTo>
                <a:lnTo>
                  <a:pt x="140208" y="69596"/>
                </a:lnTo>
                <a:lnTo>
                  <a:pt x="219456" y="56387"/>
                </a:lnTo>
                <a:lnTo>
                  <a:pt x="219000" y="56387"/>
                </a:lnTo>
                <a:lnTo>
                  <a:pt x="260350" y="47371"/>
                </a:lnTo>
                <a:lnTo>
                  <a:pt x="300228" y="39497"/>
                </a:lnTo>
                <a:lnTo>
                  <a:pt x="337420" y="30684"/>
                </a:lnTo>
                <a:lnTo>
                  <a:pt x="368554" y="24384"/>
                </a:lnTo>
                <a:lnTo>
                  <a:pt x="395872" y="17963"/>
                </a:lnTo>
                <a:lnTo>
                  <a:pt x="395543" y="17963"/>
                </a:lnTo>
                <a:lnTo>
                  <a:pt x="417830" y="13970"/>
                </a:lnTo>
                <a:lnTo>
                  <a:pt x="417957" y="13970"/>
                </a:lnTo>
                <a:lnTo>
                  <a:pt x="435782" y="10160"/>
                </a:lnTo>
                <a:lnTo>
                  <a:pt x="436418" y="10160"/>
                </a:lnTo>
                <a:lnTo>
                  <a:pt x="445770" y="9017"/>
                </a:lnTo>
                <a:lnTo>
                  <a:pt x="448389" y="8586"/>
                </a:lnTo>
                <a:lnTo>
                  <a:pt x="447802" y="7747"/>
                </a:lnTo>
                <a:lnTo>
                  <a:pt x="447948" y="7159"/>
                </a:lnTo>
                <a:lnTo>
                  <a:pt x="448024" y="6858"/>
                </a:lnTo>
                <a:lnTo>
                  <a:pt x="448151" y="6350"/>
                </a:lnTo>
                <a:lnTo>
                  <a:pt x="448019" y="6350"/>
                </a:lnTo>
                <a:lnTo>
                  <a:pt x="449326" y="5334"/>
                </a:lnTo>
                <a:lnTo>
                  <a:pt x="454834" y="1287"/>
                </a:lnTo>
                <a:close/>
              </a:path>
              <a:path w="462280" h="81279">
                <a:moveTo>
                  <a:pt x="396928" y="17715"/>
                </a:moveTo>
                <a:lnTo>
                  <a:pt x="395543" y="17963"/>
                </a:lnTo>
                <a:lnTo>
                  <a:pt x="395872" y="17963"/>
                </a:lnTo>
                <a:lnTo>
                  <a:pt x="396928" y="17715"/>
                </a:lnTo>
                <a:close/>
              </a:path>
              <a:path w="462280" h="81279">
                <a:moveTo>
                  <a:pt x="436418" y="10160"/>
                </a:moveTo>
                <a:lnTo>
                  <a:pt x="435782" y="10160"/>
                </a:lnTo>
                <a:lnTo>
                  <a:pt x="433999" y="10541"/>
                </a:lnTo>
                <a:lnTo>
                  <a:pt x="433300" y="10541"/>
                </a:lnTo>
                <a:lnTo>
                  <a:pt x="436418" y="10160"/>
                </a:lnTo>
                <a:close/>
              </a:path>
              <a:path w="462280" h="81279">
                <a:moveTo>
                  <a:pt x="456503" y="7159"/>
                </a:moveTo>
                <a:lnTo>
                  <a:pt x="453665" y="7747"/>
                </a:lnTo>
                <a:lnTo>
                  <a:pt x="453505" y="7747"/>
                </a:lnTo>
                <a:lnTo>
                  <a:pt x="448389" y="8586"/>
                </a:lnTo>
                <a:lnTo>
                  <a:pt x="449453" y="10160"/>
                </a:lnTo>
                <a:lnTo>
                  <a:pt x="450977" y="10541"/>
                </a:lnTo>
                <a:lnTo>
                  <a:pt x="452247" y="9779"/>
                </a:lnTo>
                <a:lnTo>
                  <a:pt x="456503" y="7159"/>
                </a:lnTo>
                <a:close/>
              </a:path>
              <a:path w="462280" h="81279">
                <a:moveTo>
                  <a:pt x="458851" y="5715"/>
                </a:moveTo>
                <a:lnTo>
                  <a:pt x="457581" y="5968"/>
                </a:lnTo>
                <a:lnTo>
                  <a:pt x="455421" y="5968"/>
                </a:lnTo>
                <a:lnTo>
                  <a:pt x="459994" y="6350"/>
                </a:lnTo>
                <a:lnTo>
                  <a:pt x="448151" y="6350"/>
                </a:lnTo>
                <a:lnTo>
                  <a:pt x="447802" y="7747"/>
                </a:lnTo>
                <a:lnTo>
                  <a:pt x="448389" y="8586"/>
                </a:lnTo>
                <a:lnTo>
                  <a:pt x="453505" y="7747"/>
                </a:lnTo>
                <a:lnTo>
                  <a:pt x="453665" y="7747"/>
                </a:lnTo>
                <a:lnTo>
                  <a:pt x="456503" y="7159"/>
                </a:lnTo>
                <a:lnTo>
                  <a:pt x="458851" y="5715"/>
                </a:lnTo>
                <a:close/>
              </a:path>
              <a:path w="462280" h="81279">
                <a:moveTo>
                  <a:pt x="462026" y="3302"/>
                </a:moveTo>
                <a:lnTo>
                  <a:pt x="461870" y="3810"/>
                </a:lnTo>
                <a:lnTo>
                  <a:pt x="461467" y="4572"/>
                </a:lnTo>
                <a:lnTo>
                  <a:pt x="461010" y="5715"/>
                </a:lnTo>
                <a:lnTo>
                  <a:pt x="458851" y="5715"/>
                </a:lnTo>
                <a:lnTo>
                  <a:pt x="456503" y="7159"/>
                </a:lnTo>
                <a:lnTo>
                  <a:pt x="457962" y="6858"/>
                </a:lnTo>
                <a:lnTo>
                  <a:pt x="460121" y="5968"/>
                </a:lnTo>
                <a:lnTo>
                  <a:pt x="461518" y="5334"/>
                </a:lnTo>
                <a:lnTo>
                  <a:pt x="462153" y="3810"/>
                </a:lnTo>
                <a:lnTo>
                  <a:pt x="462026" y="3302"/>
                </a:lnTo>
                <a:close/>
              </a:path>
              <a:path w="462280" h="81279">
                <a:moveTo>
                  <a:pt x="456203" y="993"/>
                </a:moveTo>
                <a:lnTo>
                  <a:pt x="454834" y="1287"/>
                </a:lnTo>
                <a:lnTo>
                  <a:pt x="449326" y="5334"/>
                </a:lnTo>
                <a:lnTo>
                  <a:pt x="448019" y="6350"/>
                </a:lnTo>
                <a:lnTo>
                  <a:pt x="459994" y="6350"/>
                </a:lnTo>
                <a:lnTo>
                  <a:pt x="455421" y="5968"/>
                </a:lnTo>
                <a:lnTo>
                  <a:pt x="457581" y="5968"/>
                </a:lnTo>
                <a:lnTo>
                  <a:pt x="458851" y="5715"/>
                </a:lnTo>
                <a:lnTo>
                  <a:pt x="461010" y="5715"/>
                </a:lnTo>
                <a:lnTo>
                  <a:pt x="461467" y="4572"/>
                </a:lnTo>
                <a:lnTo>
                  <a:pt x="462153" y="3302"/>
                </a:lnTo>
                <a:lnTo>
                  <a:pt x="461982" y="3127"/>
                </a:lnTo>
                <a:lnTo>
                  <a:pt x="461772" y="2286"/>
                </a:lnTo>
                <a:lnTo>
                  <a:pt x="461633" y="1905"/>
                </a:lnTo>
                <a:lnTo>
                  <a:pt x="461541" y="1650"/>
                </a:lnTo>
                <a:lnTo>
                  <a:pt x="461481" y="1487"/>
                </a:lnTo>
                <a:lnTo>
                  <a:pt x="461137" y="1143"/>
                </a:lnTo>
                <a:lnTo>
                  <a:pt x="455930" y="1143"/>
                </a:lnTo>
                <a:lnTo>
                  <a:pt x="456203" y="993"/>
                </a:lnTo>
                <a:close/>
              </a:path>
              <a:path w="462280" h="81279">
                <a:moveTo>
                  <a:pt x="461010" y="5715"/>
                </a:moveTo>
                <a:lnTo>
                  <a:pt x="460679" y="5715"/>
                </a:lnTo>
                <a:lnTo>
                  <a:pt x="460121" y="5968"/>
                </a:lnTo>
                <a:lnTo>
                  <a:pt x="459195" y="6350"/>
                </a:lnTo>
                <a:lnTo>
                  <a:pt x="459740" y="6350"/>
                </a:lnTo>
                <a:lnTo>
                  <a:pt x="461010" y="5715"/>
                </a:lnTo>
                <a:close/>
              </a:path>
              <a:path w="462280" h="81279">
                <a:moveTo>
                  <a:pt x="461644" y="1650"/>
                </a:moveTo>
                <a:lnTo>
                  <a:pt x="461633" y="1905"/>
                </a:lnTo>
                <a:lnTo>
                  <a:pt x="461772" y="2286"/>
                </a:lnTo>
                <a:lnTo>
                  <a:pt x="461982" y="3127"/>
                </a:lnTo>
                <a:lnTo>
                  <a:pt x="462026" y="3302"/>
                </a:lnTo>
                <a:lnTo>
                  <a:pt x="462121" y="3127"/>
                </a:lnTo>
                <a:lnTo>
                  <a:pt x="461968" y="2286"/>
                </a:lnTo>
                <a:lnTo>
                  <a:pt x="461899" y="1905"/>
                </a:lnTo>
                <a:lnTo>
                  <a:pt x="461644" y="1650"/>
                </a:lnTo>
                <a:close/>
              </a:path>
              <a:path w="462280" h="81279">
                <a:moveTo>
                  <a:pt x="460465" y="381"/>
                </a:moveTo>
                <a:lnTo>
                  <a:pt x="460756" y="762"/>
                </a:lnTo>
                <a:lnTo>
                  <a:pt x="461481" y="1487"/>
                </a:lnTo>
                <a:lnTo>
                  <a:pt x="461356" y="1143"/>
                </a:lnTo>
                <a:lnTo>
                  <a:pt x="461302" y="993"/>
                </a:lnTo>
                <a:lnTo>
                  <a:pt x="461064" y="762"/>
                </a:lnTo>
                <a:lnTo>
                  <a:pt x="460465" y="381"/>
                </a:lnTo>
                <a:close/>
              </a:path>
              <a:path w="462280" h="81279">
                <a:moveTo>
                  <a:pt x="457327" y="381"/>
                </a:moveTo>
                <a:lnTo>
                  <a:pt x="456596" y="381"/>
                </a:lnTo>
                <a:lnTo>
                  <a:pt x="455549" y="762"/>
                </a:lnTo>
                <a:lnTo>
                  <a:pt x="454834" y="1287"/>
                </a:lnTo>
                <a:lnTo>
                  <a:pt x="456203" y="993"/>
                </a:lnTo>
                <a:lnTo>
                  <a:pt x="457327" y="381"/>
                </a:lnTo>
                <a:close/>
              </a:path>
              <a:path w="462280" h="81279">
                <a:moveTo>
                  <a:pt x="459867" y="0"/>
                </a:moveTo>
                <a:lnTo>
                  <a:pt x="458184" y="0"/>
                </a:lnTo>
                <a:lnTo>
                  <a:pt x="457327" y="381"/>
                </a:lnTo>
                <a:lnTo>
                  <a:pt x="455930" y="1143"/>
                </a:lnTo>
                <a:lnTo>
                  <a:pt x="456378" y="993"/>
                </a:lnTo>
                <a:lnTo>
                  <a:pt x="460987" y="993"/>
                </a:lnTo>
                <a:lnTo>
                  <a:pt x="460375" y="381"/>
                </a:lnTo>
                <a:lnTo>
                  <a:pt x="459867" y="0"/>
                </a:lnTo>
                <a:close/>
              </a:path>
              <a:path w="462280" h="81279">
                <a:moveTo>
                  <a:pt x="460987" y="993"/>
                </a:moveTo>
                <a:lnTo>
                  <a:pt x="456378" y="993"/>
                </a:lnTo>
                <a:lnTo>
                  <a:pt x="455930" y="1143"/>
                </a:lnTo>
                <a:lnTo>
                  <a:pt x="461137" y="1143"/>
                </a:lnTo>
                <a:lnTo>
                  <a:pt x="460987" y="993"/>
                </a:lnTo>
                <a:close/>
              </a:path>
              <a:path w="462280" h="81279">
                <a:moveTo>
                  <a:pt x="459994" y="0"/>
                </a:moveTo>
                <a:lnTo>
                  <a:pt x="455422" y="381"/>
                </a:lnTo>
                <a:lnTo>
                  <a:pt x="460375" y="381"/>
                </a:lnTo>
                <a:lnTo>
                  <a:pt x="4599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80438" y="5406263"/>
            <a:ext cx="536575" cy="63500"/>
          </a:xfrm>
          <a:custGeom>
            <a:avLst/>
            <a:gdLst/>
            <a:ahLst/>
            <a:cxnLst/>
            <a:rect l="l" t="t" r="r" b="b"/>
            <a:pathLst>
              <a:path w="536575" h="63500">
                <a:moveTo>
                  <a:pt x="7397" y="54990"/>
                </a:moveTo>
                <a:lnTo>
                  <a:pt x="4825" y="54990"/>
                </a:lnTo>
                <a:lnTo>
                  <a:pt x="6540" y="55371"/>
                </a:lnTo>
                <a:lnTo>
                  <a:pt x="6095" y="55371"/>
                </a:lnTo>
                <a:lnTo>
                  <a:pt x="6731" y="56006"/>
                </a:lnTo>
                <a:lnTo>
                  <a:pt x="6985" y="56386"/>
                </a:lnTo>
                <a:lnTo>
                  <a:pt x="6985" y="58800"/>
                </a:lnTo>
                <a:lnTo>
                  <a:pt x="5968" y="59943"/>
                </a:lnTo>
                <a:lnTo>
                  <a:pt x="4825" y="60071"/>
                </a:lnTo>
                <a:lnTo>
                  <a:pt x="3301" y="60325"/>
                </a:lnTo>
                <a:lnTo>
                  <a:pt x="5587" y="60325"/>
                </a:lnTo>
                <a:lnTo>
                  <a:pt x="16001" y="61340"/>
                </a:lnTo>
                <a:lnTo>
                  <a:pt x="33019" y="62484"/>
                </a:lnTo>
                <a:lnTo>
                  <a:pt x="59871" y="63500"/>
                </a:lnTo>
                <a:lnTo>
                  <a:pt x="125349" y="63500"/>
                </a:lnTo>
                <a:lnTo>
                  <a:pt x="169672" y="62356"/>
                </a:lnTo>
                <a:lnTo>
                  <a:pt x="170053" y="62356"/>
                </a:lnTo>
                <a:lnTo>
                  <a:pt x="204782" y="57531"/>
                </a:lnTo>
                <a:lnTo>
                  <a:pt x="56642" y="57531"/>
                </a:lnTo>
                <a:lnTo>
                  <a:pt x="33274" y="56896"/>
                </a:lnTo>
                <a:lnTo>
                  <a:pt x="18494" y="56006"/>
                </a:lnTo>
                <a:lnTo>
                  <a:pt x="17811" y="56006"/>
                </a:lnTo>
                <a:lnTo>
                  <a:pt x="7397" y="54990"/>
                </a:lnTo>
                <a:close/>
              </a:path>
              <a:path w="536575" h="63500">
                <a:moveTo>
                  <a:pt x="2286" y="54609"/>
                </a:moveTo>
                <a:lnTo>
                  <a:pt x="1905" y="54737"/>
                </a:lnTo>
                <a:lnTo>
                  <a:pt x="1549" y="54990"/>
                </a:lnTo>
                <a:lnTo>
                  <a:pt x="1269" y="55118"/>
                </a:lnTo>
                <a:lnTo>
                  <a:pt x="1016" y="55371"/>
                </a:lnTo>
                <a:lnTo>
                  <a:pt x="217" y="56768"/>
                </a:lnTo>
                <a:lnTo>
                  <a:pt x="112" y="56896"/>
                </a:lnTo>
                <a:lnTo>
                  <a:pt x="0" y="57912"/>
                </a:lnTo>
                <a:lnTo>
                  <a:pt x="507" y="58800"/>
                </a:lnTo>
                <a:lnTo>
                  <a:pt x="635" y="59181"/>
                </a:lnTo>
                <a:lnTo>
                  <a:pt x="1238" y="59943"/>
                </a:lnTo>
                <a:lnTo>
                  <a:pt x="1947" y="60325"/>
                </a:lnTo>
                <a:lnTo>
                  <a:pt x="2286" y="60452"/>
                </a:lnTo>
                <a:lnTo>
                  <a:pt x="3301" y="60325"/>
                </a:lnTo>
                <a:lnTo>
                  <a:pt x="4825" y="60071"/>
                </a:lnTo>
                <a:lnTo>
                  <a:pt x="5968" y="59943"/>
                </a:lnTo>
                <a:lnTo>
                  <a:pt x="6985" y="58800"/>
                </a:lnTo>
                <a:lnTo>
                  <a:pt x="6985" y="56386"/>
                </a:lnTo>
                <a:lnTo>
                  <a:pt x="6731" y="56006"/>
                </a:lnTo>
                <a:lnTo>
                  <a:pt x="6095" y="55371"/>
                </a:lnTo>
                <a:lnTo>
                  <a:pt x="6540" y="55371"/>
                </a:lnTo>
                <a:lnTo>
                  <a:pt x="4825" y="54990"/>
                </a:lnTo>
                <a:lnTo>
                  <a:pt x="3809" y="54990"/>
                </a:lnTo>
                <a:lnTo>
                  <a:pt x="2286" y="54609"/>
                </a:lnTo>
                <a:close/>
              </a:path>
              <a:path w="536575" h="63500">
                <a:moveTo>
                  <a:pt x="1238" y="59943"/>
                </a:moveTo>
                <a:lnTo>
                  <a:pt x="1269" y="60071"/>
                </a:lnTo>
                <a:lnTo>
                  <a:pt x="1947" y="60325"/>
                </a:lnTo>
                <a:lnTo>
                  <a:pt x="1238" y="59943"/>
                </a:lnTo>
                <a:close/>
              </a:path>
              <a:path w="536575" h="63500">
                <a:moveTo>
                  <a:pt x="532155" y="253"/>
                </a:moveTo>
                <a:lnTo>
                  <a:pt x="521207" y="253"/>
                </a:lnTo>
                <a:lnTo>
                  <a:pt x="504698" y="2793"/>
                </a:lnTo>
                <a:lnTo>
                  <a:pt x="475995" y="5587"/>
                </a:lnTo>
                <a:lnTo>
                  <a:pt x="435991" y="11303"/>
                </a:lnTo>
                <a:lnTo>
                  <a:pt x="435863" y="11303"/>
                </a:lnTo>
                <a:lnTo>
                  <a:pt x="220218" y="49149"/>
                </a:lnTo>
                <a:lnTo>
                  <a:pt x="169177" y="56386"/>
                </a:lnTo>
                <a:lnTo>
                  <a:pt x="167338" y="56386"/>
                </a:lnTo>
                <a:lnTo>
                  <a:pt x="125222" y="57403"/>
                </a:lnTo>
                <a:lnTo>
                  <a:pt x="56514" y="57531"/>
                </a:lnTo>
                <a:lnTo>
                  <a:pt x="204782" y="57531"/>
                </a:lnTo>
                <a:lnTo>
                  <a:pt x="220320" y="55371"/>
                </a:lnTo>
                <a:lnTo>
                  <a:pt x="220489" y="55371"/>
                </a:lnTo>
                <a:lnTo>
                  <a:pt x="436880" y="17399"/>
                </a:lnTo>
                <a:lnTo>
                  <a:pt x="475991" y="11669"/>
                </a:lnTo>
                <a:lnTo>
                  <a:pt x="475718" y="11669"/>
                </a:lnTo>
                <a:lnTo>
                  <a:pt x="505460" y="8636"/>
                </a:lnTo>
                <a:lnTo>
                  <a:pt x="522097" y="6096"/>
                </a:lnTo>
                <a:lnTo>
                  <a:pt x="523013" y="6096"/>
                </a:lnTo>
                <a:lnTo>
                  <a:pt x="527176" y="3175"/>
                </a:lnTo>
                <a:lnTo>
                  <a:pt x="527862" y="2793"/>
                </a:lnTo>
                <a:lnTo>
                  <a:pt x="532155" y="253"/>
                </a:lnTo>
                <a:close/>
              </a:path>
              <a:path w="536575" h="63500">
                <a:moveTo>
                  <a:pt x="3048" y="54737"/>
                </a:moveTo>
                <a:lnTo>
                  <a:pt x="2793" y="54737"/>
                </a:lnTo>
                <a:lnTo>
                  <a:pt x="3809" y="54990"/>
                </a:lnTo>
                <a:lnTo>
                  <a:pt x="9143" y="54990"/>
                </a:lnTo>
                <a:lnTo>
                  <a:pt x="3048" y="54737"/>
                </a:lnTo>
                <a:close/>
              </a:path>
              <a:path w="536575" h="63500">
                <a:moveTo>
                  <a:pt x="534162" y="0"/>
                </a:moveTo>
                <a:lnTo>
                  <a:pt x="532561" y="0"/>
                </a:lnTo>
                <a:lnTo>
                  <a:pt x="531749" y="508"/>
                </a:lnTo>
                <a:lnTo>
                  <a:pt x="527862" y="2793"/>
                </a:lnTo>
                <a:lnTo>
                  <a:pt x="527176" y="3175"/>
                </a:lnTo>
                <a:lnTo>
                  <a:pt x="518668" y="9143"/>
                </a:lnTo>
                <a:lnTo>
                  <a:pt x="517270" y="10033"/>
                </a:lnTo>
                <a:lnTo>
                  <a:pt x="517089" y="11303"/>
                </a:lnTo>
                <a:lnTo>
                  <a:pt x="517124" y="11965"/>
                </a:lnTo>
                <a:lnTo>
                  <a:pt x="517906" y="13081"/>
                </a:lnTo>
                <a:lnTo>
                  <a:pt x="518668" y="14478"/>
                </a:lnTo>
                <a:lnTo>
                  <a:pt x="520445" y="14731"/>
                </a:lnTo>
                <a:lnTo>
                  <a:pt x="521843" y="13970"/>
                </a:lnTo>
                <a:lnTo>
                  <a:pt x="530606" y="8255"/>
                </a:lnTo>
                <a:lnTo>
                  <a:pt x="533914" y="6350"/>
                </a:lnTo>
                <a:lnTo>
                  <a:pt x="536320" y="6350"/>
                </a:lnTo>
                <a:lnTo>
                  <a:pt x="529970" y="6096"/>
                </a:lnTo>
                <a:lnTo>
                  <a:pt x="534355" y="6096"/>
                </a:lnTo>
                <a:lnTo>
                  <a:pt x="534797" y="5842"/>
                </a:lnTo>
                <a:lnTo>
                  <a:pt x="535697" y="5241"/>
                </a:lnTo>
                <a:lnTo>
                  <a:pt x="536466" y="3320"/>
                </a:lnTo>
                <a:lnTo>
                  <a:pt x="536524" y="3175"/>
                </a:lnTo>
                <a:lnTo>
                  <a:pt x="536308" y="2793"/>
                </a:lnTo>
                <a:lnTo>
                  <a:pt x="536020" y="1778"/>
                </a:lnTo>
                <a:lnTo>
                  <a:pt x="535966" y="1578"/>
                </a:lnTo>
                <a:lnTo>
                  <a:pt x="534162" y="0"/>
                </a:lnTo>
                <a:close/>
              </a:path>
              <a:path w="536575" h="63500">
                <a:moveTo>
                  <a:pt x="476769" y="11669"/>
                </a:moveTo>
                <a:lnTo>
                  <a:pt x="476021" y="11669"/>
                </a:lnTo>
                <a:lnTo>
                  <a:pt x="473972" y="11965"/>
                </a:lnTo>
                <a:lnTo>
                  <a:pt x="476769" y="11669"/>
                </a:lnTo>
                <a:close/>
              </a:path>
              <a:path w="536575" h="63500">
                <a:moveTo>
                  <a:pt x="531875" y="6096"/>
                </a:moveTo>
                <a:lnTo>
                  <a:pt x="529970" y="6096"/>
                </a:lnTo>
                <a:lnTo>
                  <a:pt x="536320" y="6350"/>
                </a:lnTo>
                <a:lnTo>
                  <a:pt x="534415" y="6350"/>
                </a:lnTo>
                <a:lnTo>
                  <a:pt x="531875" y="6096"/>
                </a:lnTo>
                <a:close/>
              </a:path>
              <a:path w="536575" h="63500">
                <a:moveTo>
                  <a:pt x="534355" y="6096"/>
                </a:moveTo>
                <a:lnTo>
                  <a:pt x="531875" y="6096"/>
                </a:lnTo>
                <a:lnTo>
                  <a:pt x="534415" y="6350"/>
                </a:lnTo>
                <a:lnTo>
                  <a:pt x="533914" y="6350"/>
                </a:lnTo>
                <a:lnTo>
                  <a:pt x="534355" y="6096"/>
                </a:lnTo>
                <a:close/>
              </a:path>
              <a:path w="536575" h="63500">
                <a:moveTo>
                  <a:pt x="535697" y="5241"/>
                </a:moveTo>
                <a:lnTo>
                  <a:pt x="534797" y="5842"/>
                </a:lnTo>
                <a:lnTo>
                  <a:pt x="533914" y="6350"/>
                </a:lnTo>
                <a:lnTo>
                  <a:pt x="534416" y="6350"/>
                </a:lnTo>
                <a:lnTo>
                  <a:pt x="535559" y="5587"/>
                </a:lnTo>
                <a:lnTo>
                  <a:pt x="535697" y="5241"/>
                </a:lnTo>
                <a:close/>
              </a:path>
              <a:path w="536575" h="63500">
                <a:moveTo>
                  <a:pt x="536466" y="3320"/>
                </a:moveTo>
                <a:lnTo>
                  <a:pt x="535762" y="5080"/>
                </a:lnTo>
                <a:lnTo>
                  <a:pt x="535697" y="5241"/>
                </a:lnTo>
                <a:lnTo>
                  <a:pt x="535939" y="5080"/>
                </a:lnTo>
                <a:lnTo>
                  <a:pt x="536575" y="3683"/>
                </a:lnTo>
                <a:lnTo>
                  <a:pt x="536466" y="3320"/>
                </a:lnTo>
                <a:close/>
              </a:path>
              <a:path w="536575" h="63500">
                <a:moveTo>
                  <a:pt x="535966" y="1578"/>
                </a:moveTo>
                <a:lnTo>
                  <a:pt x="536194" y="2412"/>
                </a:lnTo>
                <a:lnTo>
                  <a:pt x="536308" y="2793"/>
                </a:lnTo>
                <a:lnTo>
                  <a:pt x="536422" y="3175"/>
                </a:lnTo>
                <a:lnTo>
                  <a:pt x="536384" y="2412"/>
                </a:lnTo>
                <a:lnTo>
                  <a:pt x="536194" y="1778"/>
                </a:lnTo>
                <a:lnTo>
                  <a:pt x="535966" y="1578"/>
                </a:lnTo>
                <a:close/>
              </a:path>
              <a:path w="536575" h="63500">
                <a:moveTo>
                  <a:pt x="534724" y="253"/>
                </a:moveTo>
                <a:lnTo>
                  <a:pt x="534452" y="253"/>
                </a:lnTo>
                <a:lnTo>
                  <a:pt x="535966" y="1578"/>
                </a:lnTo>
                <a:lnTo>
                  <a:pt x="535813" y="1015"/>
                </a:lnTo>
                <a:lnTo>
                  <a:pt x="534724" y="2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9942" y="4232147"/>
            <a:ext cx="470534" cy="307975"/>
          </a:xfrm>
          <a:custGeom>
            <a:avLst/>
            <a:gdLst/>
            <a:ahLst/>
            <a:cxnLst/>
            <a:rect l="l" t="t" r="r" b="b"/>
            <a:pathLst>
              <a:path w="470535" h="307975">
                <a:moveTo>
                  <a:pt x="5334" y="131190"/>
                </a:moveTo>
                <a:lnTo>
                  <a:pt x="1651" y="133984"/>
                </a:lnTo>
                <a:lnTo>
                  <a:pt x="1542" y="137366"/>
                </a:lnTo>
                <a:lnTo>
                  <a:pt x="583" y="147065"/>
                </a:lnTo>
                <a:lnTo>
                  <a:pt x="508" y="166115"/>
                </a:lnTo>
                <a:lnTo>
                  <a:pt x="208" y="183895"/>
                </a:lnTo>
                <a:lnTo>
                  <a:pt x="97" y="219963"/>
                </a:lnTo>
                <a:lnTo>
                  <a:pt x="0" y="262127"/>
                </a:lnTo>
                <a:lnTo>
                  <a:pt x="1734" y="278891"/>
                </a:lnTo>
                <a:lnTo>
                  <a:pt x="1781" y="279344"/>
                </a:lnTo>
                <a:lnTo>
                  <a:pt x="1905" y="280543"/>
                </a:lnTo>
                <a:lnTo>
                  <a:pt x="2159" y="281431"/>
                </a:lnTo>
                <a:lnTo>
                  <a:pt x="7493" y="293624"/>
                </a:lnTo>
                <a:lnTo>
                  <a:pt x="7620" y="294004"/>
                </a:lnTo>
                <a:lnTo>
                  <a:pt x="12319" y="301878"/>
                </a:lnTo>
                <a:lnTo>
                  <a:pt x="13208" y="302894"/>
                </a:lnTo>
                <a:lnTo>
                  <a:pt x="18542" y="306831"/>
                </a:lnTo>
                <a:lnTo>
                  <a:pt x="20447" y="307466"/>
                </a:lnTo>
                <a:lnTo>
                  <a:pt x="37618" y="307466"/>
                </a:lnTo>
                <a:lnTo>
                  <a:pt x="53975" y="303149"/>
                </a:lnTo>
                <a:lnTo>
                  <a:pt x="54567" y="302894"/>
                </a:lnTo>
                <a:lnTo>
                  <a:pt x="56317" y="301878"/>
                </a:lnTo>
                <a:lnTo>
                  <a:pt x="22225" y="301878"/>
                </a:lnTo>
                <a:lnTo>
                  <a:pt x="20802" y="301370"/>
                </a:lnTo>
                <a:lnTo>
                  <a:pt x="21542" y="301370"/>
                </a:lnTo>
                <a:lnTo>
                  <a:pt x="18129" y="298831"/>
                </a:lnTo>
                <a:lnTo>
                  <a:pt x="17653" y="298831"/>
                </a:lnTo>
                <a:lnTo>
                  <a:pt x="16764" y="297814"/>
                </a:lnTo>
                <a:lnTo>
                  <a:pt x="17056" y="297814"/>
                </a:lnTo>
                <a:lnTo>
                  <a:pt x="13301" y="291420"/>
                </a:lnTo>
                <a:lnTo>
                  <a:pt x="8196" y="279907"/>
                </a:lnTo>
                <a:lnTo>
                  <a:pt x="8001" y="279907"/>
                </a:lnTo>
                <a:lnTo>
                  <a:pt x="7860" y="279344"/>
                </a:lnTo>
                <a:lnTo>
                  <a:pt x="7747" y="278891"/>
                </a:lnTo>
                <a:lnTo>
                  <a:pt x="7902" y="278891"/>
                </a:lnTo>
                <a:lnTo>
                  <a:pt x="6284" y="262127"/>
                </a:lnTo>
                <a:lnTo>
                  <a:pt x="6179" y="183895"/>
                </a:lnTo>
                <a:lnTo>
                  <a:pt x="6477" y="166115"/>
                </a:lnTo>
                <a:lnTo>
                  <a:pt x="6477" y="149351"/>
                </a:lnTo>
                <a:lnTo>
                  <a:pt x="3556" y="149351"/>
                </a:lnTo>
                <a:lnTo>
                  <a:pt x="2540" y="148335"/>
                </a:lnTo>
                <a:lnTo>
                  <a:pt x="2540" y="147065"/>
                </a:lnTo>
                <a:lnTo>
                  <a:pt x="2412" y="144144"/>
                </a:lnTo>
                <a:lnTo>
                  <a:pt x="2286" y="135127"/>
                </a:lnTo>
                <a:lnTo>
                  <a:pt x="2159" y="134746"/>
                </a:lnTo>
                <a:lnTo>
                  <a:pt x="6929" y="134746"/>
                </a:lnTo>
                <a:lnTo>
                  <a:pt x="7383" y="134133"/>
                </a:lnTo>
                <a:lnTo>
                  <a:pt x="5715" y="131318"/>
                </a:lnTo>
                <a:lnTo>
                  <a:pt x="5334" y="131190"/>
                </a:lnTo>
                <a:close/>
              </a:path>
              <a:path w="470535" h="307975">
                <a:moveTo>
                  <a:pt x="21542" y="301370"/>
                </a:moveTo>
                <a:lnTo>
                  <a:pt x="20802" y="301370"/>
                </a:lnTo>
                <a:lnTo>
                  <a:pt x="22225" y="301878"/>
                </a:lnTo>
                <a:lnTo>
                  <a:pt x="21542" y="301370"/>
                </a:lnTo>
                <a:close/>
              </a:path>
              <a:path w="470535" h="307975">
                <a:moveTo>
                  <a:pt x="51816" y="297067"/>
                </a:moveTo>
                <a:lnTo>
                  <a:pt x="36449" y="301370"/>
                </a:lnTo>
                <a:lnTo>
                  <a:pt x="21542" y="301370"/>
                </a:lnTo>
                <a:lnTo>
                  <a:pt x="22225" y="301878"/>
                </a:lnTo>
                <a:lnTo>
                  <a:pt x="56317" y="301878"/>
                </a:lnTo>
                <a:lnTo>
                  <a:pt x="63790" y="297306"/>
                </a:lnTo>
                <a:lnTo>
                  <a:pt x="51435" y="297306"/>
                </a:lnTo>
                <a:lnTo>
                  <a:pt x="51816" y="297067"/>
                </a:lnTo>
                <a:close/>
              </a:path>
              <a:path w="470535" h="307975">
                <a:moveTo>
                  <a:pt x="16764" y="297814"/>
                </a:moveTo>
                <a:lnTo>
                  <a:pt x="17653" y="298831"/>
                </a:lnTo>
                <a:lnTo>
                  <a:pt x="17283" y="298201"/>
                </a:lnTo>
                <a:lnTo>
                  <a:pt x="16764" y="297814"/>
                </a:lnTo>
                <a:close/>
              </a:path>
              <a:path w="470535" h="307975">
                <a:moveTo>
                  <a:pt x="17283" y="298201"/>
                </a:moveTo>
                <a:lnTo>
                  <a:pt x="17653" y="298831"/>
                </a:lnTo>
                <a:lnTo>
                  <a:pt x="18129" y="298831"/>
                </a:lnTo>
                <a:lnTo>
                  <a:pt x="17283" y="298201"/>
                </a:lnTo>
                <a:close/>
              </a:path>
              <a:path w="470535" h="307975">
                <a:moveTo>
                  <a:pt x="17056" y="297814"/>
                </a:moveTo>
                <a:lnTo>
                  <a:pt x="16764" y="297814"/>
                </a:lnTo>
                <a:lnTo>
                  <a:pt x="17283" y="298201"/>
                </a:lnTo>
                <a:lnTo>
                  <a:pt x="17056" y="297814"/>
                </a:lnTo>
                <a:close/>
              </a:path>
              <a:path w="470535" h="307975">
                <a:moveTo>
                  <a:pt x="52324" y="296925"/>
                </a:moveTo>
                <a:lnTo>
                  <a:pt x="51816" y="297067"/>
                </a:lnTo>
                <a:lnTo>
                  <a:pt x="51435" y="297306"/>
                </a:lnTo>
                <a:lnTo>
                  <a:pt x="52324" y="296925"/>
                </a:lnTo>
                <a:close/>
              </a:path>
              <a:path w="470535" h="307975">
                <a:moveTo>
                  <a:pt x="64413" y="296925"/>
                </a:moveTo>
                <a:lnTo>
                  <a:pt x="52324" y="296925"/>
                </a:lnTo>
                <a:lnTo>
                  <a:pt x="51435" y="297306"/>
                </a:lnTo>
                <a:lnTo>
                  <a:pt x="63790" y="297306"/>
                </a:lnTo>
                <a:lnTo>
                  <a:pt x="64413" y="296925"/>
                </a:lnTo>
                <a:close/>
              </a:path>
              <a:path w="470535" h="307975">
                <a:moveTo>
                  <a:pt x="451392" y="6603"/>
                </a:moveTo>
                <a:lnTo>
                  <a:pt x="406019" y="31495"/>
                </a:lnTo>
                <a:lnTo>
                  <a:pt x="369316" y="54101"/>
                </a:lnTo>
                <a:lnTo>
                  <a:pt x="328676" y="83565"/>
                </a:lnTo>
                <a:lnTo>
                  <a:pt x="328549" y="83693"/>
                </a:lnTo>
                <a:lnTo>
                  <a:pt x="284734" y="116077"/>
                </a:lnTo>
                <a:lnTo>
                  <a:pt x="241681" y="150368"/>
                </a:lnTo>
                <a:lnTo>
                  <a:pt x="201041" y="183895"/>
                </a:lnTo>
                <a:lnTo>
                  <a:pt x="162941" y="214375"/>
                </a:lnTo>
                <a:lnTo>
                  <a:pt x="129032" y="242569"/>
                </a:lnTo>
                <a:lnTo>
                  <a:pt x="99573" y="265067"/>
                </a:lnTo>
                <a:lnTo>
                  <a:pt x="72382" y="284245"/>
                </a:lnTo>
                <a:lnTo>
                  <a:pt x="51816" y="297067"/>
                </a:lnTo>
                <a:lnTo>
                  <a:pt x="52324" y="296925"/>
                </a:lnTo>
                <a:lnTo>
                  <a:pt x="64413" y="296925"/>
                </a:lnTo>
                <a:lnTo>
                  <a:pt x="76454" y="289559"/>
                </a:lnTo>
                <a:lnTo>
                  <a:pt x="102997" y="271144"/>
                </a:lnTo>
                <a:lnTo>
                  <a:pt x="133350" y="248031"/>
                </a:lnTo>
                <a:lnTo>
                  <a:pt x="133477" y="248031"/>
                </a:lnTo>
                <a:lnTo>
                  <a:pt x="167386" y="219963"/>
                </a:lnTo>
                <a:lnTo>
                  <a:pt x="205486" y="189356"/>
                </a:lnTo>
                <a:lnTo>
                  <a:pt x="245170" y="156718"/>
                </a:lnTo>
                <a:lnTo>
                  <a:pt x="288507" y="122100"/>
                </a:lnTo>
                <a:lnTo>
                  <a:pt x="332867" y="89407"/>
                </a:lnTo>
                <a:lnTo>
                  <a:pt x="373280" y="60108"/>
                </a:lnTo>
                <a:lnTo>
                  <a:pt x="373494" y="59923"/>
                </a:lnTo>
                <a:lnTo>
                  <a:pt x="408661" y="38358"/>
                </a:lnTo>
                <a:lnTo>
                  <a:pt x="437261" y="22351"/>
                </a:lnTo>
                <a:lnTo>
                  <a:pt x="454546" y="13207"/>
                </a:lnTo>
                <a:lnTo>
                  <a:pt x="463423" y="9651"/>
                </a:lnTo>
                <a:lnTo>
                  <a:pt x="466919" y="8000"/>
                </a:lnTo>
                <a:lnTo>
                  <a:pt x="467550" y="8000"/>
                </a:lnTo>
                <a:lnTo>
                  <a:pt x="463169" y="7619"/>
                </a:lnTo>
                <a:lnTo>
                  <a:pt x="463423" y="7619"/>
                </a:lnTo>
                <a:lnTo>
                  <a:pt x="453263" y="6984"/>
                </a:lnTo>
                <a:lnTo>
                  <a:pt x="451739" y="6984"/>
                </a:lnTo>
                <a:lnTo>
                  <a:pt x="451508" y="6731"/>
                </a:lnTo>
                <a:lnTo>
                  <a:pt x="451392" y="6603"/>
                </a:lnTo>
                <a:close/>
              </a:path>
              <a:path w="470535" h="307975">
                <a:moveTo>
                  <a:pt x="7946" y="279344"/>
                </a:moveTo>
                <a:lnTo>
                  <a:pt x="8001" y="279907"/>
                </a:lnTo>
                <a:lnTo>
                  <a:pt x="8196" y="279907"/>
                </a:lnTo>
                <a:lnTo>
                  <a:pt x="7946" y="279344"/>
                </a:lnTo>
                <a:close/>
              </a:path>
              <a:path w="470535" h="307975">
                <a:moveTo>
                  <a:pt x="7902" y="278891"/>
                </a:moveTo>
                <a:lnTo>
                  <a:pt x="7747" y="278891"/>
                </a:lnTo>
                <a:lnTo>
                  <a:pt x="7946" y="279344"/>
                </a:lnTo>
                <a:lnTo>
                  <a:pt x="7902" y="278891"/>
                </a:lnTo>
                <a:close/>
              </a:path>
              <a:path w="470535" h="307975">
                <a:moveTo>
                  <a:pt x="2159" y="134746"/>
                </a:moveTo>
                <a:lnTo>
                  <a:pt x="2286" y="135635"/>
                </a:lnTo>
                <a:lnTo>
                  <a:pt x="2412" y="144144"/>
                </a:lnTo>
                <a:lnTo>
                  <a:pt x="2540" y="147065"/>
                </a:lnTo>
                <a:lnTo>
                  <a:pt x="2540" y="148335"/>
                </a:lnTo>
                <a:lnTo>
                  <a:pt x="3556" y="149351"/>
                </a:lnTo>
                <a:lnTo>
                  <a:pt x="6223" y="149351"/>
                </a:lnTo>
                <a:lnTo>
                  <a:pt x="6477" y="149126"/>
                </a:lnTo>
                <a:lnTo>
                  <a:pt x="6588" y="147065"/>
                </a:lnTo>
                <a:lnTo>
                  <a:pt x="7441" y="137366"/>
                </a:lnTo>
                <a:lnTo>
                  <a:pt x="7444" y="136944"/>
                </a:lnTo>
                <a:lnTo>
                  <a:pt x="5305" y="136944"/>
                </a:lnTo>
                <a:lnTo>
                  <a:pt x="5427" y="136778"/>
                </a:lnTo>
                <a:lnTo>
                  <a:pt x="5715" y="136778"/>
                </a:lnTo>
                <a:lnTo>
                  <a:pt x="2159" y="134746"/>
                </a:lnTo>
                <a:close/>
              </a:path>
              <a:path w="470535" h="307975">
                <a:moveTo>
                  <a:pt x="6477" y="149126"/>
                </a:moveTo>
                <a:lnTo>
                  <a:pt x="6223" y="149351"/>
                </a:lnTo>
                <a:lnTo>
                  <a:pt x="6477" y="149351"/>
                </a:lnTo>
                <a:lnTo>
                  <a:pt x="6477" y="149126"/>
                </a:lnTo>
                <a:close/>
              </a:path>
              <a:path w="470535" h="307975">
                <a:moveTo>
                  <a:pt x="7441" y="137366"/>
                </a:moveTo>
                <a:lnTo>
                  <a:pt x="6588" y="147065"/>
                </a:lnTo>
                <a:lnTo>
                  <a:pt x="6477" y="149126"/>
                </a:lnTo>
                <a:lnTo>
                  <a:pt x="7366" y="148335"/>
                </a:lnTo>
                <a:lnTo>
                  <a:pt x="7441" y="137366"/>
                </a:lnTo>
                <a:close/>
              </a:path>
              <a:path w="470535" h="307975">
                <a:moveTo>
                  <a:pt x="7383" y="134133"/>
                </a:moveTo>
                <a:lnTo>
                  <a:pt x="5427" y="136778"/>
                </a:lnTo>
                <a:lnTo>
                  <a:pt x="5305" y="136944"/>
                </a:lnTo>
                <a:lnTo>
                  <a:pt x="5715" y="136778"/>
                </a:lnTo>
                <a:lnTo>
                  <a:pt x="7445" y="136778"/>
                </a:lnTo>
                <a:lnTo>
                  <a:pt x="7383" y="134133"/>
                </a:lnTo>
                <a:close/>
              </a:path>
              <a:path w="470535" h="307975">
                <a:moveTo>
                  <a:pt x="7445" y="136778"/>
                </a:moveTo>
                <a:lnTo>
                  <a:pt x="5715" y="136778"/>
                </a:lnTo>
                <a:lnTo>
                  <a:pt x="5218" y="136944"/>
                </a:lnTo>
                <a:lnTo>
                  <a:pt x="7444" y="136944"/>
                </a:lnTo>
                <a:lnTo>
                  <a:pt x="7445" y="136778"/>
                </a:lnTo>
                <a:close/>
              </a:path>
              <a:path w="470535" h="307975">
                <a:moveTo>
                  <a:pt x="6929" y="134746"/>
                </a:moveTo>
                <a:lnTo>
                  <a:pt x="2159" y="134746"/>
                </a:lnTo>
                <a:lnTo>
                  <a:pt x="5715" y="136778"/>
                </a:lnTo>
                <a:lnTo>
                  <a:pt x="5427" y="136778"/>
                </a:lnTo>
                <a:lnTo>
                  <a:pt x="6929" y="134746"/>
                </a:lnTo>
                <a:close/>
              </a:path>
              <a:path w="470535" h="307975">
                <a:moveTo>
                  <a:pt x="7493" y="134318"/>
                </a:moveTo>
                <a:lnTo>
                  <a:pt x="7493" y="135635"/>
                </a:lnTo>
                <a:lnTo>
                  <a:pt x="7620" y="135127"/>
                </a:lnTo>
                <a:lnTo>
                  <a:pt x="7747" y="134746"/>
                </a:lnTo>
                <a:lnTo>
                  <a:pt x="7493" y="134318"/>
                </a:lnTo>
                <a:close/>
              </a:path>
              <a:path w="470535" h="307975">
                <a:moveTo>
                  <a:pt x="470442" y="4394"/>
                </a:moveTo>
                <a:lnTo>
                  <a:pt x="469900" y="5587"/>
                </a:lnTo>
                <a:lnTo>
                  <a:pt x="469476" y="6603"/>
                </a:lnTo>
                <a:lnTo>
                  <a:pt x="469423" y="6731"/>
                </a:lnTo>
                <a:lnTo>
                  <a:pt x="469317" y="6984"/>
                </a:lnTo>
                <a:lnTo>
                  <a:pt x="453263" y="6984"/>
                </a:lnTo>
                <a:lnTo>
                  <a:pt x="463423" y="7619"/>
                </a:lnTo>
                <a:lnTo>
                  <a:pt x="463169" y="7619"/>
                </a:lnTo>
                <a:lnTo>
                  <a:pt x="467550" y="8000"/>
                </a:lnTo>
                <a:lnTo>
                  <a:pt x="466919" y="8000"/>
                </a:lnTo>
                <a:lnTo>
                  <a:pt x="467726" y="7619"/>
                </a:lnTo>
                <a:lnTo>
                  <a:pt x="469773" y="6731"/>
                </a:lnTo>
                <a:lnTo>
                  <a:pt x="470535" y="4825"/>
                </a:lnTo>
                <a:lnTo>
                  <a:pt x="470442" y="4394"/>
                </a:lnTo>
                <a:close/>
              </a:path>
              <a:path w="470535" h="307975">
                <a:moveTo>
                  <a:pt x="466090" y="0"/>
                </a:moveTo>
                <a:lnTo>
                  <a:pt x="464693" y="762"/>
                </a:lnTo>
                <a:lnTo>
                  <a:pt x="461188" y="2617"/>
                </a:lnTo>
                <a:lnTo>
                  <a:pt x="451392" y="6603"/>
                </a:lnTo>
                <a:lnTo>
                  <a:pt x="451739" y="6984"/>
                </a:lnTo>
                <a:lnTo>
                  <a:pt x="469180" y="6984"/>
                </a:lnTo>
                <a:lnTo>
                  <a:pt x="467726" y="7619"/>
                </a:lnTo>
                <a:lnTo>
                  <a:pt x="466919" y="8000"/>
                </a:lnTo>
                <a:lnTo>
                  <a:pt x="467614" y="8000"/>
                </a:lnTo>
                <a:lnTo>
                  <a:pt x="469265" y="7112"/>
                </a:lnTo>
                <a:lnTo>
                  <a:pt x="469900" y="5587"/>
                </a:lnTo>
                <a:lnTo>
                  <a:pt x="470442" y="4394"/>
                </a:lnTo>
                <a:lnTo>
                  <a:pt x="470154" y="3047"/>
                </a:lnTo>
                <a:lnTo>
                  <a:pt x="469866" y="2042"/>
                </a:lnTo>
                <a:lnTo>
                  <a:pt x="468080" y="337"/>
                </a:lnTo>
                <a:lnTo>
                  <a:pt x="468451" y="337"/>
                </a:lnTo>
                <a:lnTo>
                  <a:pt x="466090" y="0"/>
                </a:lnTo>
                <a:close/>
              </a:path>
              <a:path w="470535" h="307975">
                <a:moveTo>
                  <a:pt x="465471" y="337"/>
                </a:moveTo>
                <a:lnTo>
                  <a:pt x="462188" y="762"/>
                </a:lnTo>
                <a:lnTo>
                  <a:pt x="460882" y="762"/>
                </a:lnTo>
                <a:lnTo>
                  <a:pt x="450723" y="1269"/>
                </a:lnTo>
                <a:lnTo>
                  <a:pt x="451739" y="1269"/>
                </a:lnTo>
                <a:lnTo>
                  <a:pt x="450966" y="2042"/>
                </a:lnTo>
                <a:lnTo>
                  <a:pt x="450469" y="2617"/>
                </a:lnTo>
                <a:lnTo>
                  <a:pt x="450469" y="5587"/>
                </a:lnTo>
                <a:lnTo>
                  <a:pt x="451392" y="6603"/>
                </a:lnTo>
                <a:lnTo>
                  <a:pt x="460134" y="3047"/>
                </a:lnTo>
                <a:lnTo>
                  <a:pt x="460777" y="2834"/>
                </a:lnTo>
                <a:lnTo>
                  <a:pt x="465471" y="337"/>
                </a:lnTo>
                <a:close/>
              </a:path>
              <a:path w="470535" h="307975">
                <a:moveTo>
                  <a:pt x="469866" y="2042"/>
                </a:moveTo>
                <a:lnTo>
                  <a:pt x="470030" y="2617"/>
                </a:lnTo>
                <a:lnTo>
                  <a:pt x="470154" y="3047"/>
                </a:lnTo>
                <a:lnTo>
                  <a:pt x="470398" y="4190"/>
                </a:lnTo>
                <a:lnTo>
                  <a:pt x="470442" y="4394"/>
                </a:lnTo>
                <a:lnTo>
                  <a:pt x="470535" y="4190"/>
                </a:lnTo>
                <a:lnTo>
                  <a:pt x="470371" y="3047"/>
                </a:lnTo>
                <a:lnTo>
                  <a:pt x="470310" y="2617"/>
                </a:lnTo>
                <a:lnTo>
                  <a:pt x="470509" y="2617"/>
                </a:lnTo>
                <a:lnTo>
                  <a:pt x="469866" y="2042"/>
                </a:lnTo>
                <a:close/>
              </a:path>
              <a:path w="470535" h="307975">
                <a:moveTo>
                  <a:pt x="468044" y="337"/>
                </a:moveTo>
                <a:lnTo>
                  <a:pt x="468525" y="762"/>
                </a:lnTo>
                <a:lnTo>
                  <a:pt x="469866" y="2042"/>
                </a:lnTo>
                <a:lnTo>
                  <a:pt x="469646" y="1269"/>
                </a:lnTo>
                <a:lnTo>
                  <a:pt x="468044" y="3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47888" y="2041651"/>
            <a:ext cx="2521359" cy="57886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433309" y="2819273"/>
            <a:ext cx="339090" cy="47625"/>
          </a:xfrm>
          <a:custGeom>
            <a:avLst/>
            <a:gdLst/>
            <a:ahLst/>
            <a:cxnLst/>
            <a:rect l="l" t="t" r="r" b="b"/>
            <a:pathLst>
              <a:path w="339090" h="47625">
                <a:moveTo>
                  <a:pt x="336423" y="0"/>
                </a:moveTo>
                <a:lnTo>
                  <a:pt x="283210" y="0"/>
                </a:lnTo>
                <a:lnTo>
                  <a:pt x="245491" y="2539"/>
                </a:lnTo>
                <a:lnTo>
                  <a:pt x="245237" y="2539"/>
                </a:lnTo>
                <a:lnTo>
                  <a:pt x="199136" y="9143"/>
                </a:lnTo>
                <a:lnTo>
                  <a:pt x="147320" y="17144"/>
                </a:lnTo>
                <a:lnTo>
                  <a:pt x="94361" y="25907"/>
                </a:lnTo>
                <a:lnTo>
                  <a:pt x="2159" y="42672"/>
                </a:lnTo>
                <a:lnTo>
                  <a:pt x="0" y="44068"/>
                </a:lnTo>
                <a:lnTo>
                  <a:pt x="508" y="46736"/>
                </a:lnTo>
                <a:lnTo>
                  <a:pt x="1778" y="47625"/>
                </a:lnTo>
                <a:lnTo>
                  <a:pt x="3048" y="47371"/>
                </a:lnTo>
                <a:lnTo>
                  <a:pt x="45974" y="39497"/>
                </a:lnTo>
                <a:lnTo>
                  <a:pt x="95250" y="30987"/>
                </a:lnTo>
                <a:lnTo>
                  <a:pt x="200025" y="14604"/>
                </a:lnTo>
                <a:lnTo>
                  <a:pt x="245999" y="8254"/>
                </a:lnTo>
                <a:lnTo>
                  <a:pt x="281711" y="5841"/>
                </a:lnTo>
                <a:lnTo>
                  <a:pt x="331609" y="5841"/>
                </a:lnTo>
                <a:lnTo>
                  <a:pt x="332654" y="5090"/>
                </a:lnTo>
                <a:lnTo>
                  <a:pt x="333656" y="2539"/>
                </a:lnTo>
                <a:lnTo>
                  <a:pt x="333756" y="2286"/>
                </a:lnTo>
                <a:lnTo>
                  <a:pt x="338269" y="2286"/>
                </a:lnTo>
                <a:lnTo>
                  <a:pt x="336423" y="0"/>
                </a:lnTo>
                <a:close/>
              </a:path>
              <a:path w="339090" h="47625">
                <a:moveTo>
                  <a:pt x="332654" y="5090"/>
                </a:moveTo>
                <a:lnTo>
                  <a:pt x="326431" y="9582"/>
                </a:lnTo>
                <a:lnTo>
                  <a:pt x="318643" y="13715"/>
                </a:lnTo>
                <a:lnTo>
                  <a:pt x="317500" y="14350"/>
                </a:lnTo>
                <a:lnTo>
                  <a:pt x="316992" y="15748"/>
                </a:lnTo>
                <a:lnTo>
                  <a:pt x="318262" y="18034"/>
                </a:lnTo>
                <a:lnTo>
                  <a:pt x="319659" y="18541"/>
                </a:lnTo>
                <a:lnTo>
                  <a:pt x="320801" y="18034"/>
                </a:lnTo>
                <a:lnTo>
                  <a:pt x="328536" y="14350"/>
                </a:lnTo>
                <a:lnTo>
                  <a:pt x="328822" y="14350"/>
                </a:lnTo>
                <a:lnTo>
                  <a:pt x="336242" y="9143"/>
                </a:lnTo>
                <a:lnTo>
                  <a:pt x="337100" y="8254"/>
                </a:lnTo>
                <a:lnTo>
                  <a:pt x="337439" y="7874"/>
                </a:lnTo>
                <a:lnTo>
                  <a:pt x="338309" y="5841"/>
                </a:lnTo>
                <a:lnTo>
                  <a:pt x="332359" y="5841"/>
                </a:lnTo>
                <a:lnTo>
                  <a:pt x="332654" y="5090"/>
                </a:lnTo>
                <a:close/>
              </a:path>
              <a:path w="339090" h="47625">
                <a:moveTo>
                  <a:pt x="333375" y="4572"/>
                </a:moveTo>
                <a:lnTo>
                  <a:pt x="332654" y="5090"/>
                </a:lnTo>
                <a:lnTo>
                  <a:pt x="332359" y="5841"/>
                </a:lnTo>
                <a:lnTo>
                  <a:pt x="333375" y="4572"/>
                </a:lnTo>
                <a:close/>
              </a:path>
              <a:path w="339090" h="47625">
                <a:moveTo>
                  <a:pt x="335039" y="4572"/>
                </a:moveTo>
                <a:lnTo>
                  <a:pt x="333375" y="4572"/>
                </a:lnTo>
                <a:lnTo>
                  <a:pt x="332359" y="5841"/>
                </a:lnTo>
                <a:lnTo>
                  <a:pt x="336576" y="5841"/>
                </a:lnTo>
                <a:lnTo>
                  <a:pt x="335039" y="4572"/>
                </a:lnTo>
                <a:close/>
              </a:path>
              <a:path w="339090" h="47625">
                <a:moveTo>
                  <a:pt x="338269" y="2286"/>
                </a:moveTo>
                <a:lnTo>
                  <a:pt x="333756" y="2286"/>
                </a:lnTo>
                <a:lnTo>
                  <a:pt x="333652" y="3426"/>
                </a:lnTo>
                <a:lnTo>
                  <a:pt x="336576" y="5841"/>
                </a:lnTo>
                <a:lnTo>
                  <a:pt x="338309" y="5841"/>
                </a:lnTo>
                <a:lnTo>
                  <a:pt x="338854" y="4572"/>
                </a:lnTo>
                <a:lnTo>
                  <a:pt x="338963" y="4317"/>
                </a:lnTo>
                <a:lnTo>
                  <a:pt x="339074" y="3426"/>
                </a:lnTo>
                <a:lnTo>
                  <a:pt x="338474" y="2539"/>
                </a:lnTo>
                <a:lnTo>
                  <a:pt x="338269" y="2286"/>
                </a:lnTo>
                <a:close/>
              </a:path>
              <a:path w="339090" h="47625">
                <a:moveTo>
                  <a:pt x="333732" y="2539"/>
                </a:moveTo>
                <a:lnTo>
                  <a:pt x="333308" y="3426"/>
                </a:lnTo>
                <a:lnTo>
                  <a:pt x="332654" y="5090"/>
                </a:lnTo>
                <a:lnTo>
                  <a:pt x="333375" y="4572"/>
                </a:lnTo>
                <a:lnTo>
                  <a:pt x="335039" y="4572"/>
                </a:lnTo>
                <a:lnTo>
                  <a:pt x="333963" y="3682"/>
                </a:lnTo>
                <a:lnTo>
                  <a:pt x="333629" y="3682"/>
                </a:lnTo>
                <a:lnTo>
                  <a:pt x="333478" y="3426"/>
                </a:lnTo>
                <a:lnTo>
                  <a:pt x="333652" y="3426"/>
                </a:lnTo>
                <a:lnTo>
                  <a:pt x="333732" y="2539"/>
                </a:lnTo>
                <a:close/>
              </a:path>
              <a:path w="339090" h="47625">
                <a:moveTo>
                  <a:pt x="333652" y="3426"/>
                </a:moveTo>
                <a:lnTo>
                  <a:pt x="333478" y="3426"/>
                </a:lnTo>
                <a:lnTo>
                  <a:pt x="333629" y="3682"/>
                </a:lnTo>
                <a:lnTo>
                  <a:pt x="333652" y="3426"/>
                </a:lnTo>
                <a:close/>
              </a:path>
              <a:path w="339090" h="47625">
                <a:moveTo>
                  <a:pt x="333652" y="3426"/>
                </a:moveTo>
                <a:lnTo>
                  <a:pt x="333629" y="3682"/>
                </a:lnTo>
                <a:lnTo>
                  <a:pt x="333963" y="3682"/>
                </a:lnTo>
                <a:lnTo>
                  <a:pt x="333652" y="34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15374" y="1982596"/>
            <a:ext cx="842010" cy="1544955"/>
          </a:xfrm>
          <a:custGeom>
            <a:avLst/>
            <a:gdLst/>
            <a:ahLst/>
            <a:cxnLst/>
            <a:rect l="l" t="t" r="r" b="b"/>
            <a:pathLst>
              <a:path w="842009" h="1544954">
                <a:moveTo>
                  <a:pt x="6350" y="275844"/>
                </a:moveTo>
                <a:lnTo>
                  <a:pt x="6083" y="276110"/>
                </a:lnTo>
                <a:lnTo>
                  <a:pt x="6350" y="275844"/>
                </a:lnTo>
                <a:close/>
              </a:path>
              <a:path w="842009" h="1544954">
                <a:moveTo>
                  <a:pt x="6489" y="282676"/>
                </a:moveTo>
                <a:lnTo>
                  <a:pt x="6477" y="276110"/>
                </a:lnTo>
                <a:lnTo>
                  <a:pt x="6083" y="276110"/>
                </a:lnTo>
                <a:lnTo>
                  <a:pt x="5880" y="276110"/>
                </a:lnTo>
                <a:lnTo>
                  <a:pt x="4318" y="277114"/>
                </a:lnTo>
                <a:lnTo>
                  <a:pt x="3810" y="277622"/>
                </a:lnTo>
                <a:lnTo>
                  <a:pt x="889" y="280797"/>
                </a:lnTo>
                <a:lnTo>
                  <a:pt x="0" y="281940"/>
                </a:lnTo>
                <a:lnTo>
                  <a:pt x="0" y="283718"/>
                </a:lnTo>
                <a:lnTo>
                  <a:pt x="1143" y="284607"/>
                </a:lnTo>
                <a:lnTo>
                  <a:pt x="2286" y="285623"/>
                </a:lnTo>
                <a:lnTo>
                  <a:pt x="3937" y="285496"/>
                </a:lnTo>
                <a:lnTo>
                  <a:pt x="4953" y="284353"/>
                </a:lnTo>
                <a:lnTo>
                  <a:pt x="6489" y="282676"/>
                </a:lnTo>
                <a:close/>
              </a:path>
              <a:path w="842009" h="1544954">
                <a:moveTo>
                  <a:pt x="356743" y="2159"/>
                </a:moveTo>
                <a:lnTo>
                  <a:pt x="356108" y="1016"/>
                </a:lnTo>
                <a:lnTo>
                  <a:pt x="356425" y="1905"/>
                </a:lnTo>
                <a:lnTo>
                  <a:pt x="356717" y="2514"/>
                </a:lnTo>
                <a:lnTo>
                  <a:pt x="356743" y="2159"/>
                </a:lnTo>
                <a:close/>
              </a:path>
              <a:path w="842009" h="1544954">
                <a:moveTo>
                  <a:pt x="356997" y="3048"/>
                </a:moveTo>
                <a:lnTo>
                  <a:pt x="356717" y="2514"/>
                </a:lnTo>
                <a:lnTo>
                  <a:pt x="356616" y="4813"/>
                </a:lnTo>
                <a:lnTo>
                  <a:pt x="356793" y="4318"/>
                </a:lnTo>
                <a:lnTo>
                  <a:pt x="356908" y="3556"/>
                </a:lnTo>
                <a:lnTo>
                  <a:pt x="356997" y="3048"/>
                </a:lnTo>
                <a:close/>
              </a:path>
              <a:path w="842009" h="1544954">
                <a:moveTo>
                  <a:pt x="841756" y="171831"/>
                </a:moveTo>
                <a:lnTo>
                  <a:pt x="840613" y="170434"/>
                </a:lnTo>
                <a:lnTo>
                  <a:pt x="833081" y="170434"/>
                </a:lnTo>
                <a:lnTo>
                  <a:pt x="829437" y="171831"/>
                </a:lnTo>
                <a:lnTo>
                  <a:pt x="828929" y="172085"/>
                </a:lnTo>
                <a:lnTo>
                  <a:pt x="823849" y="174879"/>
                </a:lnTo>
                <a:lnTo>
                  <a:pt x="815086" y="180340"/>
                </a:lnTo>
                <a:lnTo>
                  <a:pt x="803275" y="187579"/>
                </a:lnTo>
                <a:lnTo>
                  <a:pt x="787781" y="195453"/>
                </a:lnTo>
                <a:lnTo>
                  <a:pt x="769086" y="206248"/>
                </a:lnTo>
                <a:lnTo>
                  <a:pt x="744220" y="218059"/>
                </a:lnTo>
                <a:lnTo>
                  <a:pt x="712978" y="230886"/>
                </a:lnTo>
                <a:lnTo>
                  <a:pt x="673735" y="247904"/>
                </a:lnTo>
                <a:lnTo>
                  <a:pt x="627380" y="265430"/>
                </a:lnTo>
                <a:lnTo>
                  <a:pt x="574929" y="284607"/>
                </a:lnTo>
                <a:lnTo>
                  <a:pt x="399669" y="346075"/>
                </a:lnTo>
                <a:lnTo>
                  <a:pt x="343916" y="364490"/>
                </a:lnTo>
                <a:lnTo>
                  <a:pt x="318871" y="372414"/>
                </a:lnTo>
                <a:lnTo>
                  <a:pt x="329438" y="298958"/>
                </a:lnTo>
                <a:lnTo>
                  <a:pt x="342265" y="219837"/>
                </a:lnTo>
                <a:lnTo>
                  <a:pt x="351536" y="147701"/>
                </a:lnTo>
                <a:lnTo>
                  <a:pt x="356489" y="89916"/>
                </a:lnTo>
                <a:lnTo>
                  <a:pt x="356603" y="4813"/>
                </a:lnTo>
                <a:lnTo>
                  <a:pt x="356717" y="2514"/>
                </a:lnTo>
                <a:lnTo>
                  <a:pt x="355981" y="1016"/>
                </a:lnTo>
                <a:lnTo>
                  <a:pt x="356108" y="1016"/>
                </a:lnTo>
                <a:lnTo>
                  <a:pt x="355790" y="635"/>
                </a:lnTo>
                <a:lnTo>
                  <a:pt x="355727" y="508"/>
                </a:lnTo>
                <a:lnTo>
                  <a:pt x="354507" y="0"/>
                </a:lnTo>
                <a:lnTo>
                  <a:pt x="354101" y="0"/>
                </a:lnTo>
                <a:lnTo>
                  <a:pt x="353695" y="0"/>
                </a:lnTo>
                <a:lnTo>
                  <a:pt x="352425" y="0"/>
                </a:lnTo>
                <a:lnTo>
                  <a:pt x="351980" y="431"/>
                </a:lnTo>
                <a:lnTo>
                  <a:pt x="352640" y="266"/>
                </a:lnTo>
                <a:lnTo>
                  <a:pt x="351955" y="457"/>
                </a:lnTo>
                <a:lnTo>
                  <a:pt x="351739" y="508"/>
                </a:lnTo>
                <a:lnTo>
                  <a:pt x="351282" y="635"/>
                </a:lnTo>
                <a:lnTo>
                  <a:pt x="350393" y="1905"/>
                </a:lnTo>
                <a:lnTo>
                  <a:pt x="351701" y="711"/>
                </a:lnTo>
                <a:lnTo>
                  <a:pt x="351383" y="1016"/>
                </a:lnTo>
                <a:lnTo>
                  <a:pt x="350393" y="1905"/>
                </a:lnTo>
                <a:lnTo>
                  <a:pt x="350037" y="2159"/>
                </a:lnTo>
                <a:lnTo>
                  <a:pt x="348996" y="3048"/>
                </a:lnTo>
                <a:lnTo>
                  <a:pt x="348615" y="3556"/>
                </a:lnTo>
                <a:lnTo>
                  <a:pt x="345846" y="6921"/>
                </a:lnTo>
                <a:lnTo>
                  <a:pt x="345389" y="7480"/>
                </a:lnTo>
                <a:lnTo>
                  <a:pt x="345757" y="7188"/>
                </a:lnTo>
                <a:lnTo>
                  <a:pt x="345490" y="7480"/>
                </a:lnTo>
                <a:lnTo>
                  <a:pt x="344982" y="7988"/>
                </a:lnTo>
                <a:lnTo>
                  <a:pt x="344525" y="8521"/>
                </a:lnTo>
                <a:lnTo>
                  <a:pt x="341630" y="11684"/>
                </a:lnTo>
                <a:lnTo>
                  <a:pt x="341376" y="11938"/>
                </a:lnTo>
                <a:lnTo>
                  <a:pt x="336677" y="18415"/>
                </a:lnTo>
                <a:lnTo>
                  <a:pt x="330581" y="27432"/>
                </a:lnTo>
                <a:lnTo>
                  <a:pt x="323596" y="37973"/>
                </a:lnTo>
                <a:lnTo>
                  <a:pt x="315976" y="52959"/>
                </a:lnTo>
                <a:lnTo>
                  <a:pt x="315849" y="53086"/>
                </a:lnTo>
                <a:lnTo>
                  <a:pt x="308991" y="68199"/>
                </a:lnTo>
                <a:lnTo>
                  <a:pt x="308991" y="68453"/>
                </a:lnTo>
                <a:lnTo>
                  <a:pt x="303149" y="83947"/>
                </a:lnTo>
                <a:lnTo>
                  <a:pt x="303022" y="84455"/>
                </a:lnTo>
                <a:lnTo>
                  <a:pt x="300228" y="99568"/>
                </a:lnTo>
                <a:lnTo>
                  <a:pt x="300151" y="100469"/>
                </a:lnTo>
                <a:lnTo>
                  <a:pt x="298831" y="113157"/>
                </a:lnTo>
                <a:lnTo>
                  <a:pt x="297434" y="124587"/>
                </a:lnTo>
                <a:lnTo>
                  <a:pt x="297370" y="125641"/>
                </a:lnTo>
                <a:lnTo>
                  <a:pt x="296684" y="136398"/>
                </a:lnTo>
                <a:lnTo>
                  <a:pt x="296595" y="137693"/>
                </a:lnTo>
                <a:lnTo>
                  <a:pt x="295275" y="146558"/>
                </a:lnTo>
                <a:lnTo>
                  <a:pt x="293878" y="156972"/>
                </a:lnTo>
                <a:lnTo>
                  <a:pt x="292569" y="167005"/>
                </a:lnTo>
                <a:lnTo>
                  <a:pt x="290068" y="176784"/>
                </a:lnTo>
                <a:lnTo>
                  <a:pt x="289941" y="176911"/>
                </a:lnTo>
                <a:lnTo>
                  <a:pt x="287909" y="187071"/>
                </a:lnTo>
                <a:lnTo>
                  <a:pt x="286004" y="194564"/>
                </a:lnTo>
                <a:lnTo>
                  <a:pt x="282575" y="204724"/>
                </a:lnTo>
                <a:lnTo>
                  <a:pt x="278765" y="213995"/>
                </a:lnTo>
                <a:lnTo>
                  <a:pt x="278638" y="214503"/>
                </a:lnTo>
                <a:lnTo>
                  <a:pt x="276987" y="225425"/>
                </a:lnTo>
                <a:lnTo>
                  <a:pt x="276834" y="226187"/>
                </a:lnTo>
                <a:lnTo>
                  <a:pt x="276733" y="226695"/>
                </a:lnTo>
                <a:lnTo>
                  <a:pt x="277622" y="227965"/>
                </a:lnTo>
                <a:lnTo>
                  <a:pt x="280416" y="228473"/>
                </a:lnTo>
                <a:lnTo>
                  <a:pt x="281686" y="227584"/>
                </a:lnTo>
                <a:lnTo>
                  <a:pt x="281813" y="226187"/>
                </a:lnTo>
                <a:lnTo>
                  <a:pt x="283603" y="216027"/>
                </a:lnTo>
                <a:lnTo>
                  <a:pt x="283857" y="215392"/>
                </a:lnTo>
                <a:lnTo>
                  <a:pt x="287655" y="206629"/>
                </a:lnTo>
                <a:lnTo>
                  <a:pt x="291084" y="197104"/>
                </a:lnTo>
                <a:lnTo>
                  <a:pt x="291084" y="196850"/>
                </a:lnTo>
                <a:lnTo>
                  <a:pt x="293243" y="188214"/>
                </a:lnTo>
                <a:lnTo>
                  <a:pt x="295465" y="178333"/>
                </a:lnTo>
                <a:lnTo>
                  <a:pt x="295465" y="178041"/>
                </a:lnTo>
                <a:lnTo>
                  <a:pt x="297942" y="168910"/>
                </a:lnTo>
                <a:lnTo>
                  <a:pt x="298069" y="168529"/>
                </a:lnTo>
                <a:lnTo>
                  <a:pt x="299466" y="157734"/>
                </a:lnTo>
                <a:lnTo>
                  <a:pt x="300926" y="147701"/>
                </a:lnTo>
                <a:lnTo>
                  <a:pt x="302323" y="137693"/>
                </a:lnTo>
                <a:lnTo>
                  <a:pt x="302425" y="136398"/>
                </a:lnTo>
                <a:lnTo>
                  <a:pt x="303110" y="125641"/>
                </a:lnTo>
                <a:lnTo>
                  <a:pt x="304546" y="113792"/>
                </a:lnTo>
                <a:lnTo>
                  <a:pt x="305993" y="101079"/>
                </a:lnTo>
                <a:lnTo>
                  <a:pt x="308889" y="86106"/>
                </a:lnTo>
                <a:lnTo>
                  <a:pt x="308991" y="85598"/>
                </a:lnTo>
                <a:lnTo>
                  <a:pt x="309486" y="84455"/>
                </a:lnTo>
                <a:lnTo>
                  <a:pt x="314706" y="70612"/>
                </a:lnTo>
                <a:lnTo>
                  <a:pt x="321437" y="55626"/>
                </a:lnTo>
                <a:lnTo>
                  <a:pt x="328930" y="41021"/>
                </a:lnTo>
                <a:lnTo>
                  <a:pt x="330974" y="37973"/>
                </a:lnTo>
                <a:lnTo>
                  <a:pt x="341630" y="21844"/>
                </a:lnTo>
                <a:lnTo>
                  <a:pt x="346329" y="15494"/>
                </a:lnTo>
                <a:lnTo>
                  <a:pt x="350393" y="11176"/>
                </a:lnTo>
                <a:lnTo>
                  <a:pt x="350393" y="2159"/>
                </a:lnTo>
                <a:lnTo>
                  <a:pt x="350520" y="10922"/>
                </a:lnTo>
                <a:lnTo>
                  <a:pt x="350596" y="89916"/>
                </a:lnTo>
                <a:lnTo>
                  <a:pt x="345465" y="146558"/>
                </a:lnTo>
                <a:lnTo>
                  <a:pt x="345440" y="146939"/>
                </a:lnTo>
                <a:lnTo>
                  <a:pt x="336042" y="218821"/>
                </a:lnTo>
                <a:lnTo>
                  <a:pt x="322961" y="297942"/>
                </a:lnTo>
                <a:lnTo>
                  <a:pt x="311835" y="374650"/>
                </a:lnTo>
                <a:lnTo>
                  <a:pt x="290753" y="381317"/>
                </a:lnTo>
                <a:lnTo>
                  <a:pt x="290588" y="381368"/>
                </a:lnTo>
                <a:lnTo>
                  <a:pt x="244729" y="393192"/>
                </a:lnTo>
                <a:lnTo>
                  <a:pt x="201930" y="402209"/>
                </a:lnTo>
                <a:lnTo>
                  <a:pt x="163830" y="402590"/>
                </a:lnTo>
                <a:lnTo>
                  <a:pt x="131445" y="402590"/>
                </a:lnTo>
                <a:lnTo>
                  <a:pt x="82130" y="399008"/>
                </a:lnTo>
                <a:lnTo>
                  <a:pt x="38328" y="380390"/>
                </a:lnTo>
                <a:lnTo>
                  <a:pt x="29667" y="372618"/>
                </a:lnTo>
                <a:lnTo>
                  <a:pt x="29197" y="372198"/>
                </a:lnTo>
                <a:lnTo>
                  <a:pt x="29464" y="372618"/>
                </a:lnTo>
                <a:lnTo>
                  <a:pt x="28956" y="371983"/>
                </a:lnTo>
                <a:lnTo>
                  <a:pt x="28244" y="370713"/>
                </a:lnTo>
                <a:lnTo>
                  <a:pt x="21844" y="360680"/>
                </a:lnTo>
                <a:lnTo>
                  <a:pt x="16192" y="349377"/>
                </a:lnTo>
                <a:lnTo>
                  <a:pt x="16040" y="349161"/>
                </a:lnTo>
                <a:lnTo>
                  <a:pt x="15875" y="348742"/>
                </a:lnTo>
                <a:lnTo>
                  <a:pt x="15430" y="346075"/>
                </a:lnTo>
                <a:lnTo>
                  <a:pt x="13398" y="336423"/>
                </a:lnTo>
                <a:lnTo>
                  <a:pt x="13347" y="336169"/>
                </a:lnTo>
                <a:lnTo>
                  <a:pt x="13233" y="335661"/>
                </a:lnTo>
                <a:lnTo>
                  <a:pt x="13182" y="335419"/>
                </a:lnTo>
                <a:lnTo>
                  <a:pt x="12217" y="321310"/>
                </a:lnTo>
                <a:lnTo>
                  <a:pt x="12192" y="278765"/>
                </a:lnTo>
                <a:lnTo>
                  <a:pt x="12255" y="277114"/>
                </a:lnTo>
                <a:lnTo>
                  <a:pt x="11595" y="277609"/>
                </a:lnTo>
                <a:lnTo>
                  <a:pt x="12192" y="277114"/>
                </a:lnTo>
                <a:lnTo>
                  <a:pt x="12306" y="274967"/>
                </a:lnTo>
                <a:lnTo>
                  <a:pt x="11938" y="274193"/>
                </a:lnTo>
                <a:lnTo>
                  <a:pt x="11760" y="273939"/>
                </a:lnTo>
                <a:lnTo>
                  <a:pt x="10922" y="273431"/>
                </a:lnTo>
                <a:lnTo>
                  <a:pt x="10033" y="272796"/>
                </a:lnTo>
                <a:lnTo>
                  <a:pt x="9017" y="272796"/>
                </a:lnTo>
                <a:lnTo>
                  <a:pt x="8763" y="272796"/>
                </a:lnTo>
                <a:lnTo>
                  <a:pt x="8509" y="272986"/>
                </a:lnTo>
                <a:lnTo>
                  <a:pt x="8509" y="280797"/>
                </a:lnTo>
                <a:lnTo>
                  <a:pt x="7708" y="281368"/>
                </a:lnTo>
                <a:lnTo>
                  <a:pt x="7239" y="281686"/>
                </a:lnTo>
                <a:lnTo>
                  <a:pt x="7874" y="281178"/>
                </a:lnTo>
                <a:lnTo>
                  <a:pt x="8509" y="280797"/>
                </a:lnTo>
                <a:lnTo>
                  <a:pt x="8509" y="272986"/>
                </a:lnTo>
                <a:lnTo>
                  <a:pt x="7874" y="273431"/>
                </a:lnTo>
                <a:lnTo>
                  <a:pt x="7023" y="273939"/>
                </a:lnTo>
                <a:lnTo>
                  <a:pt x="6858" y="274193"/>
                </a:lnTo>
                <a:lnTo>
                  <a:pt x="6477" y="274967"/>
                </a:lnTo>
                <a:lnTo>
                  <a:pt x="6540" y="275590"/>
                </a:lnTo>
                <a:lnTo>
                  <a:pt x="6565" y="275844"/>
                </a:lnTo>
                <a:lnTo>
                  <a:pt x="6604" y="276110"/>
                </a:lnTo>
                <a:lnTo>
                  <a:pt x="6489" y="282676"/>
                </a:lnTo>
                <a:lnTo>
                  <a:pt x="6604" y="321310"/>
                </a:lnTo>
                <a:lnTo>
                  <a:pt x="7683" y="335419"/>
                </a:lnTo>
                <a:lnTo>
                  <a:pt x="7747" y="336423"/>
                </a:lnTo>
                <a:lnTo>
                  <a:pt x="10668" y="350520"/>
                </a:lnTo>
                <a:lnTo>
                  <a:pt x="34925" y="384810"/>
                </a:lnTo>
                <a:lnTo>
                  <a:pt x="35179" y="385064"/>
                </a:lnTo>
                <a:lnTo>
                  <a:pt x="80645" y="404749"/>
                </a:lnTo>
                <a:lnTo>
                  <a:pt x="104419" y="408559"/>
                </a:lnTo>
                <a:lnTo>
                  <a:pt x="112890" y="408559"/>
                </a:lnTo>
                <a:lnTo>
                  <a:pt x="140703" y="408940"/>
                </a:lnTo>
                <a:lnTo>
                  <a:pt x="163830" y="408940"/>
                </a:lnTo>
                <a:lnTo>
                  <a:pt x="202057" y="408559"/>
                </a:lnTo>
                <a:lnTo>
                  <a:pt x="202692" y="408559"/>
                </a:lnTo>
                <a:lnTo>
                  <a:pt x="231521" y="402590"/>
                </a:lnTo>
                <a:lnTo>
                  <a:pt x="232727" y="402348"/>
                </a:lnTo>
                <a:lnTo>
                  <a:pt x="246253" y="399542"/>
                </a:lnTo>
                <a:lnTo>
                  <a:pt x="293497" y="387350"/>
                </a:lnTo>
                <a:lnTo>
                  <a:pt x="293344" y="387350"/>
                </a:lnTo>
                <a:lnTo>
                  <a:pt x="310794" y="381838"/>
                </a:lnTo>
                <a:lnTo>
                  <a:pt x="310642" y="382905"/>
                </a:lnTo>
                <a:lnTo>
                  <a:pt x="300990" y="470154"/>
                </a:lnTo>
                <a:lnTo>
                  <a:pt x="300863" y="470408"/>
                </a:lnTo>
                <a:lnTo>
                  <a:pt x="296291" y="555625"/>
                </a:lnTo>
                <a:lnTo>
                  <a:pt x="296291" y="634365"/>
                </a:lnTo>
                <a:lnTo>
                  <a:pt x="298043" y="702437"/>
                </a:lnTo>
                <a:lnTo>
                  <a:pt x="310007" y="759206"/>
                </a:lnTo>
                <a:lnTo>
                  <a:pt x="324866" y="801370"/>
                </a:lnTo>
                <a:lnTo>
                  <a:pt x="358267" y="851281"/>
                </a:lnTo>
                <a:lnTo>
                  <a:pt x="387489" y="866648"/>
                </a:lnTo>
                <a:lnTo>
                  <a:pt x="397459" y="866648"/>
                </a:lnTo>
                <a:lnTo>
                  <a:pt x="381889" y="933196"/>
                </a:lnTo>
                <a:lnTo>
                  <a:pt x="381762" y="933323"/>
                </a:lnTo>
                <a:lnTo>
                  <a:pt x="368808" y="1011809"/>
                </a:lnTo>
                <a:lnTo>
                  <a:pt x="368719" y="1012698"/>
                </a:lnTo>
                <a:lnTo>
                  <a:pt x="359283" y="1096264"/>
                </a:lnTo>
                <a:lnTo>
                  <a:pt x="353187" y="1180592"/>
                </a:lnTo>
                <a:lnTo>
                  <a:pt x="350647" y="1260348"/>
                </a:lnTo>
                <a:lnTo>
                  <a:pt x="350266" y="1333119"/>
                </a:lnTo>
                <a:lnTo>
                  <a:pt x="350380" y="1393698"/>
                </a:lnTo>
                <a:lnTo>
                  <a:pt x="349377" y="1444625"/>
                </a:lnTo>
                <a:lnTo>
                  <a:pt x="347967" y="1482763"/>
                </a:lnTo>
                <a:lnTo>
                  <a:pt x="343433" y="1508379"/>
                </a:lnTo>
                <a:lnTo>
                  <a:pt x="343408" y="1508887"/>
                </a:lnTo>
                <a:lnTo>
                  <a:pt x="337972" y="1525689"/>
                </a:lnTo>
                <a:lnTo>
                  <a:pt x="332447" y="1534248"/>
                </a:lnTo>
                <a:lnTo>
                  <a:pt x="322516" y="1537843"/>
                </a:lnTo>
                <a:lnTo>
                  <a:pt x="316915" y="1537843"/>
                </a:lnTo>
                <a:lnTo>
                  <a:pt x="287782" y="1537462"/>
                </a:lnTo>
                <a:lnTo>
                  <a:pt x="268173" y="1536954"/>
                </a:lnTo>
                <a:lnTo>
                  <a:pt x="264160" y="1536954"/>
                </a:lnTo>
                <a:lnTo>
                  <a:pt x="214871" y="1524254"/>
                </a:lnTo>
                <a:lnTo>
                  <a:pt x="191770" y="1517777"/>
                </a:lnTo>
                <a:lnTo>
                  <a:pt x="173875" y="1513281"/>
                </a:lnTo>
                <a:lnTo>
                  <a:pt x="173139" y="1513090"/>
                </a:lnTo>
                <a:lnTo>
                  <a:pt x="173685" y="1513281"/>
                </a:lnTo>
                <a:lnTo>
                  <a:pt x="159258" y="1508379"/>
                </a:lnTo>
                <a:lnTo>
                  <a:pt x="157721" y="1509306"/>
                </a:lnTo>
                <a:lnTo>
                  <a:pt x="157162" y="1510792"/>
                </a:lnTo>
                <a:lnTo>
                  <a:pt x="156591" y="1512189"/>
                </a:lnTo>
                <a:lnTo>
                  <a:pt x="157353" y="1513840"/>
                </a:lnTo>
                <a:lnTo>
                  <a:pt x="158877" y="1514348"/>
                </a:lnTo>
                <a:lnTo>
                  <a:pt x="171958" y="1519428"/>
                </a:lnTo>
                <a:lnTo>
                  <a:pt x="189992" y="1524254"/>
                </a:lnTo>
                <a:lnTo>
                  <a:pt x="212598" y="1530858"/>
                </a:lnTo>
                <a:lnTo>
                  <a:pt x="263194" y="1544320"/>
                </a:lnTo>
                <a:lnTo>
                  <a:pt x="268008" y="1544320"/>
                </a:lnTo>
                <a:lnTo>
                  <a:pt x="287528" y="1544828"/>
                </a:lnTo>
                <a:lnTo>
                  <a:pt x="299326" y="1544828"/>
                </a:lnTo>
                <a:lnTo>
                  <a:pt x="337185" y="1538605"/>
                </a:lnTo>
                <a:lnTo>
                  <a:pt x="337502" y="1538097"/>
                </a:lnTo>
                <a:lnTo>
                  <a:pt x="337667" y="1537843"/>
                </a:lnTo>
                <a:lnTo>
                  <a:pt x="339369" y="1535176"/>
                </a:lnTo>
                <a:lnTo>
                  <a:pt x="340169" y="1533906"/>
                </a:lnTo>
                <a:lnTo>
                  <a:pt x="343662" y="1528445"/>
                </a:lnTo>
                <a:lnTo>
                  <a:pt x="343916" y="1527810"/>
                </a:lnTo>
                <a:lnTo>
                  <a:pt x="344766" y="1525143"/>
                </a:lnTo>
                <a:lnTo>
                  <a:pt x="349377" y="1510792"/>
                </a:lnTo>
                <a:lnTo>
                  <a:pt x="349504" y="1510411"/>
                </a:lnTo>
                <a:lnTo>
                  <a:pt x="354203" y="1483741"/>
                </a:lnTo>
                <a:lnTo>
                  <a:pt x="354215" y="1482763"/>
                </a:lnTo>
                <a:lnTo>
                  <a:pt x="355600" y="1444879"/>
                </a:lnTo>
                <a:lnTo>
                  <a:pt x="356743" y="1393698"/>
                </a:lnTo>
                <a:lnTo>
                  <a:pt x="356870" y="1333119"/>
                </a:lnTo>
                <a:lnTo>
                  <a:pt x="357124" y="1260348"/>
                </a:lnTo>
                <a:lnTo>
                  <a:pt x="359664" y="1180973"/>
                </a:lnTo>
                <a:lnTo>
                  <a:pt x="365760" y="1096772"/>
                </a:lnTo>
                <a:lnTo>
                  <a:pt x="375158" y="1012698"/>
                </a:lnTo>
                <a:lnTo>
                  <a:pt x="387832" y="935202"/>
                </a:lnTo>
                <a:lnTo>
                  <a:pt x="387985" y="934593"/>
                </a:lnTo>
                <a:lnTo>
                  <a:pt x="388239" y="933323"/>
                </a:lnTo>
                <a:lnTo>
                  <a:pt x="403733" y="866902"/>
                </a:lnTo>
                <a:lnTo>
                  <a:pt x="403796" y="866648"/>
                </a:lnTo>
                <a:lnTo>
                  <a:pt x="403999" y="865936"/>
                </a:lnTo>
                <a:lnTo>
                  <a:pt x="411861" y="864362"/>
                </a:lnTo>
                <a:lnTo>
                  <a:pt x="413512" y="863473"/>
                </a:lnTo>
                <a:lnTo>
                  <a:pt x="417791" y="858901"/>
                </a:lnTo>
                <a:lnTo>
                  <a:pt x="418731" y="857885"/>
                </a:lnTo>
                <a:lnTo>
                  <a:pt x="424688" y="851535"/>
                </a:lnTo>
                <a:lnTo>
                  <a:pt x="425323" y="850646"/>
                </a:lnTo>
                <a:lnTo>
                  <a:pt x="426593" y="847852"/>
                </a:lnTo>
                <a:lnTo>
                  <a:pt x="419354" y="847852"/>
                </a:lnTo>
                <a:lnTo>
                  <a:pt x="419036" y="847852"/>
                </a:lnTo>
                <a:lnTo>
                  <a:pt x="410464" y="857123"/>
                </a:lnTo>
                <a:lnTo>
                  <a:pt x="410464" y="857885"/>
                </a:lnTo>
                <a:lnTo>
                  <a:pt x="408813" y="858901"/>
                </a:lnTo>
                <a:lnTo>
                  <a:pt x="408927" y="858774"/>
                </a:lnTo>
                <a:lnTo>
                  <a:pt x="410464" y="857885"/>
                </a:lnTo>
                <a:lnTo>
                  <a:pt x="410464" y="857123"/>
                </a:lnTo>
                <a:lnTo>
                  <a:pt x="409587" y="858062"/>
                </a:lnTo>
                <a:lnTo>
                  <a:pt x="406044" y="858774"/>
                </a:lnTo>
                <a:lnTo>
                  <a:pt x="418795" y="814222"/>
                </a:lnTo>
                <a:lnTo>
                  <a:pt x="418922" y="813562"/>
                </a:lnTo>
                <a:lnTo>
                  <a:pt x="429895" y="779272"/>
                </a:lnTo>
                <a:lnTo>
                  <a:pt x="430022" y="778891"/>
                </a:lnTo>
                <a:lnTo>
                  <a:pt x="430987" y="776732"/>
                </a:lnTo>
                <a:lnTo>
                  <a:pt x="433959" y="769861"/>
                </a:lnTo>
                <a:lnTo>
                  <a:pt x="433832" y="796036"/>
                </a:lnTo>
                <a:lnTo>
                  <a:pt x="431469" y="813562"/>
                </a:lnTo>
                <a:lnTo>
                  <a:pt x="431355" y="814222"/>
                </a:lnTo>
                <a:lnTo>
                  <a:pt x="426643" y="831469"/>
                </a:lnTo>
                <a:lnTo>
                  <a:pt x="426542" y="831850"/>
                </a:lnTo>
                <a:lnTo>
                  <a:pt x="426466" y="832104"/>
                </a:lnTo>
                <a:lnTo>
                  <a:pt x="419925" y="846582"/>
                </a:lnTo>
                <a:lnTo>
                  <a:pt x="419862" y="846963"/>
                </a:lnTo>
                <a:lnTo>
                  <a:pt x="419709" y="847217"/>
                </a:lnTo>
                <a:lnTo>
                  <a:pt x="426885" y="847217"/>
                </a:lnTo>
                <a:lnTo>
                  <a:pt x="432562" y="834771"/>
                </a:lnTo>
                <a:lnTo>
                  <a:pt x="437642" y="815086"/>
                </a:lnTo>
                <a:lnTo>
                  <a:pt x="437769" y="814832"/>
                </a:lnTo>
                <a:lnTo>
                  <a:pt x="440182" y="796036"/>
                </a:lnTo>
                <a:lnTo>
                  <a:pt x="440182" y="763524"/>
                </a:lnTo>
                <a:lnTo>
                  <a:pt x="440182" y="761619"/>
                </a:lnTo>
                <a:lnTo>
                  <a:pt x="440182" y="760349"/>
                </a:lnTo>
                <a:lnTo>
                  <a:pt x="437134" y="757174"/>
                </a:lnTo>
                <a:lnTo>
                  <a:pt x="434594" y="757174"/>
                </a:lnTo>
                <a:lnTo>
                  <a:pt x="431469" y="759206"/>
                </a:lnTo>
                <a:lnTo>
                  <a:pt x="431609" y="759206"/>
                </a:lnTo>
                <a:lnTo>
                  <a:pt x="424180" y="776732"/>
                </a:lnTo>
                <a:lnTo>
                  <a:pt x="412877" y="812292"/>
                </a:lnTo>
                <a:lnTo>
                  <a:pt x="399249" y="860132"/>
                </a:lnTo>
                <a:lnTo>
                  <a:pt x="399034" y="860171"/>
                </a:lnTo>
                <a:lnTo>
                  <a:pt x="388747" y="860171"/>
                </a:lnTo>
                <a:lnTo>
                  <a:pt x="377723" y="856615"/>
                </a:lnTo>
                <a:lnTo>
                  <a:pt x="376936" y="856361"/>
                </a:lnTo>
                <a:lnTo>
                  <a:pt x="363512" y="847217"/>
                </a:lnTo>
                <a:lnTo>
                  <a:pt x="363143" y="846963"/>
                </a:lnTo>
                <a:lnTo>
                  <a:pt x="363347" y="847217"/>
                </a:lnTo>
                <a:lnTo>
                  <a:pt x="362585" y="846582"/>
                </a:lnTo>
                <a:lnTo>
                  <a:pt x="363143" y="846963"/>
                </a:lnTo>
                <a:lnTo>
                  <a:pt x="362826" y="846582"/>
                </a:lnTo>
                <a:lnTo>
                  <a:pt x="347776" y="828167"/>
                </a:lnTo>
                <a:lnTo>
                  <a:pt x="347560" y="827938"/>
                </a:lnTo>
                <a:lnTo>
                  <a:pt x="331114" y="799211"/>
                </a:lnTo>
                <a:lnTo>
                  <a:pt x="331000" y="799045"/>
                </a:lnTo>
                <a:lnTo>
                  <a:pt x="330835" y="798703"/>
                </a:lnTo>
                <a:lnTo>
                  <a:pt x="329958" y="796036"/>
                </a:lnTo>
                <a:lnTo>
                  <a:pt x="316357" y="757428"/>
                </a:lnTo>
                <a:lnTo>
                  <a:pt x="316344" y="757174"/>
                </a:lnTo>
                <a:lnTo>
                  <a:pt x="304698" y="703199"/>
                </a:lnTo>
                <a:lnTo>
                  <a:pt x="304647" y="702437"/>
                </a:lnTo>
                <a:lnTo>
                  <a:pt x="302895" y="634365"/>
                </a:lnTo>
                <a:lnTo>
                  <a:pt x="302907" y="555625"/>
                </a:lnTo>
                <a:lnTo>
                  <a:pt x="307594" y="470789"/>
                </a:lnTo>
                <a:lnTo>
                  <a:pt x="317246" y="383794"/>
                </a:lnTo>
                <a:lnTo>
                  <a:pt x="317842" y="379603"/>
                </a:lnTo>
                <a:lnTo>
                  <a:pt x="345948" y="370713"/>
                </a:lnTo>
                <a:lnTo>
                  <a:pt x="401701" y="352298"/>
                </a:lnTo>
                <a:lnTo>
                  <a:pt x="519938" y="311277"/>
                </a:lnTo>
                <a:lnTo>
                  <a:pt x="629793" y="271780"/>
                </a:lnTo>
                <a:lnTo>
                  <a:pt x="676275" y="254127"/>
                </a:lnTo>
                <a:lnTo>
                  <a:pt x="715645" y="237109"/>
                </a:lnTo>
                <a:lnTo>
                  <a:pt x="746887" y="224155"/>
                </a:lnTo>
                <a:lnTo>
                  <a:pt x="747014" y="224155"/>
                </a:lnTo>
                <a:lnTo>
                  <a:pt x="772287" y="212217"/>
                </a:lnTo>
                <a:lnTo>
                  <a:pt x="790308" y="201815"/>
                </a:lnTo>
                <a:lnTo>
                  <a:pt x="806831" y="193421"/>
                </a:lnTo>
                <a:lnTo>
                  <a:pt x="818642" y="186182"/>
                </a:lnTo>
                <a:lnTo>
                  <a:pt x="824293" y="182613"/>
                </a:lnTo>
                <a:lnTo>
                  <a:pt x="832015" y="178054"/>
                </a:lnTo>
                <a:lnTo>
                  <a:pt x="835609" y="176403"/>
                </a:lnTo>
                <a:lnTo>
                  <a:pt x="835152" y="176403"/>
                </a:lnTo>
                <a:lnTo>
                  <a:pt x="835672" y="176377"/>
                </a:lnTo>
                <a:lnTo>
                  <a:pt x="839089" y="176149"/>
                </a:lnTo>
                <a:lnTo>
                  <a:pt x="840486" y="176149"/>
                </a:lnTo>
                <a:lnTo>
                  <a:pt x="841641" y="174879"/>
                </a:lnTo>
                <a:lnTo>
                  <a:pt x="841756" y="1718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80344" y="1742948"/>
            <a:ext cx="1063371" cy="109651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0589514" y="2953130"/>
            <a:ext cx="821055" cy="309245"/>
          </a:xfrm>
          <a:custGeom>
            <a:avLst/>
            <a:gdLst/>
            <a:ahLst/>
            <a:cxnLst/>
            <a:rect l="l" t="t" r="r" b="b"/>
            <a:pathLst>
              <a:path w="821054" h="309245">
                <a:moveTo>
                  <a:pt x="26287" y="5461"/>
                </a:moveTo>
                <a:lnTo>
                  <a:pt x="25271" y="5461"/>
                </a:lnTo>
                <a:lnTo>
                  <a:pt x="23797" y="6272"/>
                </a:lnTo>
                <a:lnTo>
                  <a:pt x="23853" y="10125"/>
                </a:lnTo>
                <a:lnTo>
                  <a:pt x="23974" y="13970"/>
                </a:lnTo>
                <a:lnTo>
                  <a:pt x="24344" y="22987"/>
                </a:lnTo>
                <a:lnTo>
                  <a:pt x="24438" y="25273"/>
                </a:lnTo>
                <a:lnTo>
                  <a:pt x="24509" y="152019"/>
                </a:lnTo>
                <a:lnTo>
                  <a:pt x="25134" y="183261"/>
                </a:lnTo>
                <a:lnTo>
                  <a:pt x="25144" y="184023"/>
                </a:lnTo>
                <a:lnTo>
                  <a:pt x="28532" y="213179"/>
                </a:lnTo>
                <a:lnTo>
                  <a:pt x="28609" y="213844"/>
                </a:lnTo>
                <a:lnTo>
                  <a:pt x="28700" y="214630"/>
                </a:lnTo>
                <a:lnTo>
                  <a:pt x="28827" y="215011"/>
                </a:lnTo>
                <a:lnTo>
                  <a:pt x="35939" y="242697"/>
                </a:lnTo>
                <a:lnTo>
                  <a:pt x="36066" y="242951"/>
                </a:lnTo>
                <a:lnTo>
                  <a:pt x="44448" y="266827"/>
                </a:lnTo>
                <a:lnTo>
                  <a:pt x="53465" y="283337"/>
                </a:lnTo>
                <a:lnTo>
                  <a:pt x="53846" y="283972"/>
                </a:lnTo>
                <a:lnTo>
                  <a:pt x="64387" y="295783"/>
                </a:lnTo>
                <a:lnTo>
                  <a:pt x="64895" y="296418"/>
                </a:lnTo>
                <a:lnTo>
                  <a:pt x="75436" y="303276"/>
                </a:lnTo>
                <a:lnTo>
                  <a:pt x="76198" y="303530"/>
                </a:lnTo>
                <a:lnTo>
                  <a:pt x="89557" y="307721"/>
                </a:lnTo>
                <a:lnTo>
                  <a:pt x="89787" y="307721"/>
                </a:lnTo>
                <a:lnTo>
                  <a:pt x="104138" y="308737"/>
                </a:lnTo>
                <a:lnTo>
                  <a:pt x="143254" y="308737"/>
                </a:lnTo>
                <a:lnTo>
                  <a:pt x="167384" y="306324"/>
                </a:lnTo>
                <a:lnTo>
                  <a:pt x="167011" y="306324"/>
                </a:lnTo>
                <a:lnTo>
                  <a:pt x="185205" y="302641"/>
                </a:lnTo>
                <a:lnTo>
                  <a:pt x="104646" y="302641"/>
                </a:lnTo>
                <a:lnTo>
                  <a:pt x="92089" y="301752"/>
                </a:lnTo>
                <a:lnTo>
                  <a:pt x="90930" y="301752"/>
                </a:lnTo>
                <a:lnTo>
                  <a:pt x="79191" y="298069"/>
                </a:lnTo>
                <a:lnTo>
                  <a:pt x="78738" y="298069"/>
                </a:lnTo>
                <a:lnTo>
                  <a:pt x="78196" y="297797"/>
                </a:lnTo>
                <a:lnTo>
                  <a:pt x="78327" y="297797"/>
                </a:lnTo>
                <a:lnTo>
                  <a:pt x="69289" y="291846"/>
                </a:lnTo>
                <a:lnTo>
                  <a:pt x="68959" y="291846"/>
                </a:lnTo>
                <a:lnTo>
                  <a:pt x="68441" y="291327"/>
                </a:lnTo>
                <a:lnTo>
                  <a:pt x="67502" y="290195"/>
                </a:lnTo>
                <a:lnTo>
                  <a:pt x="58418" y="279908"/>
                </a:lnTo>
                <a:lnTo>
                  <a:pt x="58649" y="279908"/>
                </a:lnTo>
                <a:lnTo>
                  <a:pt x="50153" y="264351"/>
                </a:lnTo>
                <a:lnTo>
                  <a:pt x="49864" y="263922"/>
                </a:lnTo>
                <a:lnTo>
                  <a:pt x="41857" y="241145"/>
                </a:lnTo>
                <a:lnTo>
                  <a:pt x="41617" y="240534"/>
                </a:lnTo>
                <a:lnTo>
                  <a:pt x="34760" y="213844"/>
                </a:lnTo>
                <a:lnTo>
                  <a:pt x="34670" y="213492"/>
                </a:lnTo>
                <a:lnTo>
                  <a:pt x="30354" y="152019"/>
                </a:lnTo>
                <a:lnTo>
                  <a:pt x="30231" y="61214"/>
                </a:lnTo>
                <a:lnTo>
                  <a:pt x="30119" y="34290"/>
                </a:lnTo>
                <a:lnTo>
                  <a:pt x="30098" y="30099"/>
                </a:lnTo>
                <a:lnTo>
                  <a:pt x="29653" y="16996"/>
                </a:lnTo>
                <a:lnTo>
                  <a:pt x="29546" y="5842"/>
                </a:lnTo>
                <a:lnTo>
                  <a:pt x="26668" y="5842"/>
                </a:lnTo>
                <a:lnTo>
                  <a:pt x="26287" y="5461"/>
                </a:lnTo>
                <a:close/>
              </a:path>
              <a:path w="821054" h="309245">
                <a:moveTo>
                  <a:pt x="819418" y="198374"/>
                </a:moveTo>
                <a:lnTo>
                  <a:pt x="814322" y="198374"/>
                </a:lnTo>
                <a:lnTo>
                  <a:pt x="807456" y="199337"/>
                </a:lnTo>
                <a:lnTo>
                  <a:pt x="791208" y="199517"/>
                </a:lnTo>
                <a:lnTo>
                  <a:pt x="722628" y="203835"/>
                </a:lnTo>
                <a:lnTo>
                  <a:pt x="665224" y="209931"/>
                </a:lnTo>
                <a:lnTo>
                  <a:pt x="593850" y="220345"/>
                </a:lnTo>
                <a:lnTo>
                  <a:pt x="362710" y="260858"/>
                </a:lnTo>
                <a:lnTo>
                  <a:pt x="241109" y="283972"/>
                </a:lnTo>
                <a:lnTo>
                  <a:pt x="197737" y="293624"/>
                </a:lnTo>
                <a:lnTo>
                  <a:pt x="165972" y="300182"/>
                </a:lnTo>
                <a:lnTo>
                  <a:pt x="142619" y="302641"/>
                </a:lnTo>
                <a:lnTo>
                  <a:pt x="185205" y="302641"/>
                </a:lnTo>
                <a:lnTo>
                  <a:pt x="199007" y="299847"/>
                </a:lnTo>
                <a:lnTo>
                  <a:pt x="242949" y="290195"/>
                </a:lnTo>
                <a:lnTo>
                  <a:pt x="363853" y="267716"/>
                </a:lnTo>
                <a:lnTo>
                  <a:pt x="438783" y="254889"/>
                </a:lnTo>
                <a:lnTo>
                  <a:pt x="508689" y="242158"/>
                </a:lnTo>
                <a:lnTo>
                  <a:pt x="594993" y="227584"/>
                </a:lnTo>
                <a:lnTo>
                  <a:pt x="666240" y="217170"/>
                </a:lnTo>
                <a:lnTo>
                  <a:pt x="723263" y="211074"/>
                </a:lnTo>
                <a:lnTo>
                  <a:pt x="765300" y="207264"/>
                </a:lnTo>
                <a:lnTo>
                  <a:pt x="807591" y="205486"/>
                </a:lnTo>
                <a:lnTo>
                  <a:pt x="807168" y="205486"/>
                </a:lnTo>
                <a:lnTo>
                  <a:pt x="815211" y="204216"/>
                </a:lnTo>
                <a:lnTo>
                  <a:pt x="819783" y="203327"/>
                </a:lnTo>
                <a:lnTo>
                  <a:pt x="820799" y="202057"/>
                </a:lnTo>
                <a:lnTo>
                  <a:pt x="820672" y="200660"/>
                </a:lnTo>
                <a:lnTo>
                  <a:pt x="820465" y="199517"/>
                </a:lnTo>
                <a:lnTo>
                  <a:pt x="820432" y="199337"/>
                </a:lnTo>
                <a:lnTo>
                  <a:pt x="819418" y="198374"/>
                </a:lnTo>
                <a:close/>
              </a:path>
              <a:path w="821054" h="309245">
                <a:moveTo>
                  <a:pt x="78327" y="297797"/>
                </a:moveTo>
                <a:lnTo>
                  <a:pt x="78196" y="297797"/>
                </a:lnTo>
                <a:lnTo>
                  <a:pt x="78738" y="298069"/>
                </a:lnTo>
                <a:lnTo>
                  <a:pt x="78327" y="297797"/>
                </a:lnTo>
                <a:close/>
              </a:path>
              <a:path w="821054" h="309245">
                <a:moveTo>
                  <a:pt x="78327" y="297797"/>
                </a:moveTo>
                <a:lnTo>
                  <a:pt x="78738" y="298069"/>
                </a:lnTo>
                <a:lnTo>
                  <a:pt x="79191" y="298069"/>
                </a:lnTo>
                <a:lnTo>
                  <a:pt x="78327" y="297797"/>
                </a:lnTo>
                <a:close/>
              </a:path>
              <a:path w="821054" h="309245">
                <a:moveTo>
                  <a:pt x="68502" y="291327"/>
                </a:moveTo>
                <a:lnTo>
                  <a:pt x="68959" y="291846"/>
                </a:lnTo>
                <a:lnTo>
                  <a:pt x="69289" y="291846"/>
                </a:lnTo>
                <a:lnTo>
                  <a:pt x="68502" y="291327"/>
                </a:lnTo>
                <a:close/>
              </a:path>
              <a:path w="821054" h="309245">
                <a:moveTo>
                  <a:pt x="58649" y="279908"/>
                </a:moveTo>
                <a:lnTo>
                  <a:pt x="58418" y="279908"/>
                </a:lnTo>
                <a:lnTo>
                  <a:pt x="58893" y="280445"/>
                </a:lnTo>
                <a:lnTo>
                  <a:pt x="58788" y="280162"/>
                </a:lnTo>
                <a:lnTo>
                  <a:pt x="58649" y="279908"/>
                </a:lnTo>
                <a:close/>
              </a:path>
              <a:path w="821054" h="309245">
                <a:moveTo>
                  <a:pt x="25271" y="0"/>
                </a:moveTo>
                <a:lnTo>
                  <a:pt x="23747" y="0"/>
                </a:lnTo>
                <a:lnTo>
                  <a:pt x="22350" y="381"/>
                </a:lnTo>
                <a:lnTo>
                  <a:pt x="9777" y="13970"/>
                </a:lnTo>
                <a:lnTo>
                  <a:pt x="5459" y="22987"/>
                </a:lnTo>
                <a:lnTo>
                  <a:pt x="5332" y="23114"/>
                </a:lnTo>
                <a:lnTo>
                  <a:pt x="760" y="34290"/>
                </a:lnTo>
                <a:lnTo>
                  <a:pt x="506" y="35179"/>
                </a:lnTo>
                <a:lnTo>
                  <a:pt x="0" y="48260"/>
                </a:lnTo>
                <a:lnTo>
                  <a:pt x="125" y="62611"/>
                </a:lnTo>
                <a:lnTo>
                  <a:pt x="1141" y="63754"/>
                </a:lnTo>
                <a:lnTo>
                  <a:pt x="3935" y="63754"/>
                </a:lnTo>
                <a:lnTo>
                  <a:pt x="5078" y="62611"/>
                </a:lnTo>
                <a:lnTo>
                  <a:pt x="5078" y="48260"/>
                </a:lnTo>
                <a:lnTo>
                  <a:pt x="5906" y="36449"/>
                </a:lnTo>
                <a:lnTo>
                  <a:pt x="5967" y="35560"/>
                </a:lnTo>
                <a:lnTo>
                  <a:pt x="6214" y="35560"/>
                </a:lnTo>
                <a:lnTo>
                  <a:pt x="10539" y="25273"/>
                </a:lnTo>
                <a:lnTo>
                  <a:pt x="14441" y="16996"/>
                </a:lnTo>
                <a:lnTo>
                  <a:pt x="19036" y="10414"/>
                </a:lnTo>
                <a:lnTo>
                  <a:pt x="19210" y="10125"/>
                </a:lnTo>
                <a:lnTo>
                  <a:pt x="23239" y="6477"/>
                </a:lnTo>
                <a:lnTo>
                  <a:pt x="23424" y="6477"/>
                </a:lnTo>
                <a:lnTo>
                  <a:pt x="23797" y="6272"/>
                </a:lnTo>
                <a:lnTo>
                  <a:pt x="23747" y="2921"/>
                </a:lnTo>
                <a:lnTo>
                  <a:pt x="29589" y="2921"/>
                </a:lnTo>
                <a:lnTo>
                  <a:pt x="26668" y="127"/>
                </a:lnTo>
                <a:lnTo>
                  <a:pt x="25271" y="0"/>
                </a:lnTo>
                <a:close/>
              </a:path>
              <a:path w="821054" h="309245">
                <a:moveTo>
                  <a:pt x="6214" y="35560"/>
                </a:moveTo>
                <a:lnTo>
                  <a:pt x="5967" y="35560"/>
                </a:lnTo>
                <a:lnTo>
                  <a:pt x="5919" y="36261"/>
                </a:lnTo>
                <a:lnTo>
                  <a:pt x="6214" y="35560"/>
                </a:lnTo>
                <a:close/>
              </a:path>
              <a:path w="821054" h="309245">
                <a:moveTo>
                  <a:pt x="23424" y="6477"/>
                </a:moveTo>
                <a:lnTo>
                  <a:pt x="23239" y="6477"/>
                </a:lnTo>
                <a:lnTo>
                  <a:pt x="22822" y="6858"/>
                </a:lnTo>
                <a:lnTo>
                  <a:pt x="23424" y="6477"/>
                </a:lnTo>
                <a:close/>
              </a:path>
              <a:path w="821054" h="309245">
                <a:moveTo>
                  <a:pt x="25271" y="5461"/>
                </a:moveTo>
                <a:lnTo>
                  <a:pt x="23790" y="5842"/>
                </a:lnTo>
                <a:lnTo>
                  <a:pt x="23797" y="6272"/>
                </a:lnTo>
                <a:lnTo>
                  <a:pt x="25271" y="5461"/>
                </a:lnTo>
                <a:close/>
              </a:path>
              <a:path w="821054" h="309245">
                <a:moveTo>
                  <a:pt x="23747" y="2921"/>
                </a:moveTo>
                <a:lnTo>
                  <a:pt x="23790" y="5842"/>
                </a:lnTo>
                <a:lnTo>
                  <a:pt x="25271" y="5461"/>
                </a:lnTo>
                <a:lnTo>
                  <a:pt x="26287" y="5461"/>
                </a:lnTo>
                <a:lnTo>
                  <a:pt x="23747" y="2921"/>
                </a:lnTo>
                <a:close/>
              </a:path>
              <a:path w="821054" h="309245">
                <a:moveTo>
                  <a:pt x="29589" y="2921"/>
                </a:moveTo>
                <a:lnTo>
                  <a:pt x="23747" y="2921"/>
                </a:lnTo>
                <a:lnTo>
                  <a:pt x="26668" y="5842"/>
                </a:lnTo>
                <a:lnTo>
                  <a:pt x="29546" y="5842"/>
                </a:lnTo>
                <a:lnTo>
                  <a:pt x="29589" y="292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13204" y="2915792"/>
            <a:ext cx="35560" cy="162560"/>
          </a:xfrm>
          <a:custGeom>
            <a:avLst/>
            <a:gdLst/>
            <a:ahLst/>
            <a:cxnLst/>
            <a:rect l="l" t="t" r="r" b="b"/>
            <a:pathLst>
              <a:path w="35559" h="162560">
                <a:moveTo>
                  <a:pt x="28938" y="101703"/>
                </a:moveTo>
                <a:lnTo>
                  <a:pt x="24364" y="106172"/>
                </a:lnTo>
                <a:lnTo>
                  <a:pt x="16871" y="113284"/>
                </a:lnTo>
                <a:lnTo>
                  <a:pt x="10394" y="121285"/>
                </a:lnTo>
                <a:lnTo>
                  <a:pt x="0" y="145669"/>
                </a:lnTo>
                <a:lnTo>
                  <a:pt x="234" y="151637"/>
                </a:lnTo>
                <a:lnTo>
                  <a:pt x="615" y="159512"/>
                </a:lnTo>
                <a:lnTo>
                  <a:pt x="615" y="161036"/>
                </a:lnTo>
                <a:lnTo>
                  <a:pt x="1885" y="162179"/>
                </a:lnTo>
                <a:lnTo>
                  <a:pt x="4806" y="162179"/>
                </a:lnTo>
                <a:lnTo>
                  <a:pt x="6076" y="161036"/>
                </a:lnTo>
                <a:lnTo>
                  <a:pt x="6076" y="159512"/>
                </a:lnTo>
                <a:lnTo>
                  <a:pt x="6457" y="151637"/>
                </a:lnTo>
                <a:lnTo>
                  <a:pt x="6691" y="145669"/>
                </a:lnTo>
                <a:lnTo>
                  <a:pt x="6711" y="145161"/>
                </a:lnTo>
                <a:lnTo>
                  <a:pt x="6835" y="144526"/>
                </a:lnTo>
                <a:lnTo>
                  <a:pt x="8123" y="138684"/>
                </a:lnTo>
                <a:lnTo>
                  <a:pt x="7981" y="138684"/>
                </a:lnTo>
                <a:lnTo>
                  <a:pt x="10506" y="132207"/>
                </a:lnTo>
                <a:lnTo>
                  <a:pt x="10523" y="131948"/>
                </a:lnTo>
                <a:lnTo>
                  <a:pt x="10902" y="131191"/>
                </a:lnTo>
                <a:lnTo>
                  <a:pt x="11230" y="131191"/>
                </a:lnTo>
                <a:lnTo>
                  <a:pt x="15728" y="125730"/>
                </a:lnTo>
                <a:lnTo>
                  <a:pt x="22163" y="117770"/>
                </a:lnTo>
                <a:lnTo>
                  <a:pt x="29063" y="111125"/>
                </a:lnTo>
                <a:lnTo>
                  <a:pt x="34524" y="105664"/>
                </a:lnTo>
                <a:lnTo>
                  <a:pt x="35540" y="103378"/>
                </a:lnTo>
                <a:lnTo>
                  <a:pt x="35536" y="102870"/>
                </a:lnTo>
                <a:lnTo>
                  <a:pt x="28809" y="102870"/>
                </a:lnTo>
                <a:lnTo>
                  <a:pt x="28938" y="101703"/>
                </a:lnTo>
                <a:close/>
              </a:path>
              <a:path w="35559" h="162560">
                <a:moveTo>
                  <a:pt x="8239" y="138157"/>
                </a:moveTo>
                <a:lnTo>
                  <a:pt x="7981" y="138684"/>
                </a:lnTo>
                <a:lnTo>
                  <a:pt x="8123" y="138684"/>
                </a:lnTo>
                <a:lnTo>
                  <a:pt x="8239" y="138157"/>
                </a:lnTo>
                <a:close/>
              </a:path>
              <a:path w="35559" h="162560">
                <a:moveTo>
                  <a:pt x="11230" y="131191"/>
                </a:moveTo>
                <a:lnTo>
                  <a:pt x="10902" y="131191"/>
                </a:lnTo>
                <a:lnTo>
                  <a:pt x="10606" y="131948"/>
                </a:lnTo>
                <a:lnTo>
                  <a:pt x="11230" y="131191"/>
                </a:lnTo>
                <a:close/>
              </a:path>
              <a:path w="35559" h="162560">
                <a:moveTo>
                  <a:pt x="29825" y="100837"/>
                </a:moveTo>
                <a:lnTo>
                  <a:pt x="28938" y="101703"/>
                </a:lnTo>
                <a:lnTo>
                  <a:pt x="28809" y="102870"/>
                </a:lnTo>
                <a:lnTo>
                  <a:pt x="29825" y="100837"/>
                </a:lnTo>
                <a:close/>
              </a:path>
              <a:path w="35559" h="162560">
                <a:moveTo>
                  <a:pt x="35522" y="100837"/>
                </a:moveTo>
                <a:lnTo>
                  <a:pt x="29825" y="100837"/>
                </a:lnTo>
                <a:lnTo>
                  <a:pt x="28809" y="102870"/>
                </a:lnTo>
                <a:lnTo>
                  <a:pt x="35536" y="102870"/>
                </a:lnTo>
                <a:lnTo>
                  <a:pt x="35522" y="100837"/>
                </a:lnTo>
                <a:close/>
              </a:path>
              <a:path w="35559" h="162560">
                <a:moveTo>
                  <a:pt x="6457" y="0"/>
                </a:moveTo>
                <a:lnTo>
                  <a:pt x="5187" y="508"/>
                </a:lnTo>
                <a:lnTo>
                  <a:pt x="3917" y="1143"/>
                </a:lnTo>
                <a:lnTo>
                  <a:pt x="3409" y="2540"/>
                </a:lnTo>
                <a:lnTo>
                  <a:pt x="3917" y="3810"/>
                </a:lnTo>
                <a:lnTo>
                  <a:pt x="13729" y="26076"/>
                </a:lnTo>
                <a:lnTo>
                  <a:pt x="13981" y="26356"/>
                </a:lnTo>
                <a:lnTo>
                  <a:pt x="13823" y="26356"/>
                </a:lnTo>
                <a:lnTo>
                  <a:pt x="25888" y="64135"/>
                </a:lnTo>
                <a:lnTo>
                  <a:pt x="29288" y="98552"/>
                </a:lnTo>
                <a:lnTo>
                  <a:pt x="29034" y="100837"/>
                </a:lnTo>
                <a:lnTo>
                  <a:pt x="28938" y="101703"/>
                </a:lnTo>
                <a:lnTo>
                  <a:pt x="29825" y="100837"/>
                </a:lnTo>
                <a:lnTo>
                  <a:pt x="35522" y="100837"/>
                </a:lnTo>
                <a:lnTo>
                  <a:pt x="35413" y="84836"/>
                </a:lnTo>
                <a:lnTo>
                  <a:pt x="34953" y="76327"/>
                </a:lnTo>
                <a:lnTo>
                  <a:pt x="34905" y="74803"/>
                </a:lnTo>
                <a:lnTo>
                  <a:pt x="31222" y="62484"/>
                </a:lnTo>
                <a:lnTo>
                  <a:pt x="26015" y="45974"/>
                </a:lnTo>
                <a:lnTo>
                  <a:pt x="19475" y="26356"/>
                </a:lnTo>
                <a:lnTo>
                  <a:pt x="13981" y="26356"/>
                </a:lnTo>
                <a:lnTo>
                  <a:pt x="13729" y="26076"/>
                </a:lnTo>
                <a:lnTo>
                  <a:pt x="19382" y="26076"/>
                </a:lnTo>
                <a:lnTo>
                  <a:pt x="18776" y="24257"/>
                </a:lnTo>
                <a:lnTo>
                  <a:pt x="8489" y="1778"/>
                </a:lnTo>
                <a:lnTo>
                  <a:pt x="7854" y="508"/>
                </a:lnTo>
                <a:lnTo>
                  <a:pt x="6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9220" y="4377182"/>
            <a:ext cx="1097279" cy="5208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314696" y="4982082"/>
            <a:ext cx="843280" cy="212725"/>
          </a:xfrm>
          <a:custGeom>
            <a:avLst/>
            <a:gdLst/>
            <a:ahLst/>
            <a:cxnLst/>
            <a:rect l="l" t="t" r="r" b="b"/>
            <a:pathLst>
              <a:path w="843279" h="212725">
                <a:moveTo>
                  <a:pt x="16129" y="130619"/>
                </a:moveTo>
                <a:lnTo>
                  <a:pt x="15963" y="130746"/>
                </a:lnTo>
                <a:lnTo>
                  <a:pt x="16129" y="130746"/>
                </a:lnTo>
                <a:lnTo>
                  <a:pt x="16129" y="130619"/>
                </a:lnTo>
                <a:close/>
              </a:path>
              <a:path w="843279" h="212725">
                <a:moveTo>
                  <a:pt x="587121" y="115684"/>
                </a:moveTo>
                <a:lnTo>
                  <a:pt x="586435" y="115684"/>
                </a:lnTo>
                <a:lnTo>
                  <a:pt x="585304" y="115836"/>
                </a:lnTo>
                <a:lnTo>
                  <a:pt x="587121" y="115684"/>
                </a:lnTo>
                <a:close/>
              </a:path>
              <a:path w="843279" h="212725">
                <a:moveTo>
                  <a:pt x="802132" y="105918"/>
                </a:moveTo>
                <a:lnTo>
                  <a:pt x="801560" y="104648"/>
                </a:lnTo>
                <a:lnTo>
                  <a:pt x="800608" y="102489"/>
                </a:lnTo>
                <a:lnTo>
                  <a:pt x="799592" y="101727"/>
                </a:lnTo>
                <a:lnTo>
                  <a:pt x="797687" y="100838"/>
                </a:lnTo>
                <a:lnTo>
                  <a:pt x="795312" y="100596"/>
                </a:lnTo>
                <a:lnTo>
                  <a:pt x="795312" y="107315"/>
                </a:lnTo>
                <a:lnTo>
                  <a:pt x="794639" y="108331"/>
                </a:lnTo>
                <a:lnTo>
                  <a:pt x="795299" y="107315"/>
                </a:lnTo>
                <a:lnTo>
                  <a:pt x="795312" y="100596"/>
                </a:lnTo>
                <a:lnTo>
                  <a:pt x="791464" y="100203"/>
                </a:lnTo>
                <a:lnTo>
                  <a:pt x="791083" y="100076"/>
                </a:lnTo>
                <a:lnTo>
                  <a:pt x="771067" y="100076"/>
                </a:lnTo>
                <a:lnTo>
                  <a:pt x="712216" y="99695"/>
                </a:lnTo>
                <a:lnTo>
                  <a:pt x="656717" y="101219"/>
                </a:lnTo>
                <a:lnTo>
                  <a:pt x="656463" y="101219"/>
                </a:lnTo>
                <a:lnTo>
                  <a:pt x="586232" y="106934"/>
                </a:lnTo>
                <a:lnTo>
                  <a:pt x="585978" y="106934"/>
                </a:lnTo>
                <a:lnTo>
                  <a:pt x="506730" y="118110"/>
                </a:lnTo>
                <a:lnTo>
                  <a:pt x="420624" y="132334"/>
                </a:lnTo>
                <a:lnTo>
                  <a:pt x="420497" y="132334"/>
                </a:lnTo>
                <a:lnTo>
                  <a:pt x="128270" y="189865"/>
                </a:lnTo>
                <a:lnTo>
                  <a:pt x="79476" y="198983"/>
                </a:lnTo>
                <a:lnTo>
                  <a:pt x="34925" y="205867"/>
                </a:lnTo>
                <a:lnTo>
                  <a:pt x="21463" y="208407"/>
                </a:lnTo>
                <a:lnTo>
                  <a:pt x="53238" y="202933"/>
                </a:lnTo>
                <a:lnTo>
                  <a:pt x="43815" y="204343"/>
                </a:lnTo>
                <a:lnTo>
                  <a:pt x="53174" y="202933"/>
                </a:lnTo>
                <a:lnTo>
                  <a:pt x="57581" y="202158"/>
                </a:lnTo>
                <a:lnTo>
                  <a:pt x="74422" y="199136"/>
                </a:lnTo>
                <a:lnTo>
                  <a:pt x="75425" y="198983"/>
                </a:lnTo>
                <a:lnTo>
                  <a:pt x="75996" y="198983"/>
                </a:lnTo>
                <a:lnTo>
                  <a:pt x="77089" y="197358"/>
                </a:lnTo>
                <a:lnTo>
                  <a:pt x="76581" y="194183"/>
                </a:lnTo>
                <a:lnTo>
                  <a:pt x="75057" y="193167"/>
                </a:lnTo>
                <a:lnTo>
                  <a:pt x="33909" y="199644"/>
                </a:lnTo>
                <a:lnTo>
                  <a:pt x="22656" y="201777"/>
                </a:lnTo>
                <a:lnTo>
                  <a:pt x="22453" y="201815"/>
                </a:lnTo>
                <a:lnTo>
                  <a:pt x="6223" y="204089"/>
                </a:lnTo>
                <a:lnTo>
                  <a:pt x="3683" y="204343"/>
                </a:lnTo>
                <a:lnTo>
                  <a:pt x="2540" y="204343"/>
                </a:lnTo>
                <a:lnTo>
                  <a:pt x="2298" y="204520"/>
                </a:lnTo>
                <a:lnTo>
                  <a:pt x="1651" y="204597"/>
                </a:lnTo>
                <a:lnTo>
                  <a:pt x="127" y="206375"/>
                </a:lnTo>
                <a:lnTo>
                  <a:pt x="203" y="207594"/>
                </a:lnTo>
                <a:lnTo>
                  <a:pt x="228" y="208153"/>
                </a:lnTo>
                <a:lnTo>
                  <a:pt x="0" y="208153"/>
                </a:lnTo>
                <a:lnTo>
                  <a:pt x="330" y="209626"/>
                </a:lnTo>
                <a:lnTo>
                  <a:pt x="381" y="210312"/>
                </a:lnTo>
                <a:lnTo>
                  <a:pt x="2032" y="211963"/>
                </a:lnTo>
                <a:lnTo>
                  <a:pt x="2667" y="211963"/>
                </a:lnTo>
                <a:lnTo>
                  <a:pt x="4318" y="212217"/>
                </a:lnTo>
                <a:lnTo>
                  <a:pt x="4876" y="211963"/>
                </a:lnTo>
                <a:lnTo>
                  <a:pt x="44958" y="211963"/>
                </a:lnTo>
                <a:lnTo>
                  <a:pt x="53594" y="210693"/>
                </a:lnTo>
                <a:lnTo>
                  <a:pt x="80403" y="206756"/>
                </a:lnTo>
                <a:lnTo>
                  <a:pt x="80848" y="206756"/>
                </a:lnTo>
                <a:lnTo>
                  <a:pt x="129667" y="197612"/>
                </a:lnTo>
                <a:lnTo>
                  <a:pt x="189484" y="185801"/>
                </a:lnTo>
                <a:lnTo>
                  <a:pt x="260096" y="172593"/>
                </a:lnTo>
                <a:lnTo>
                  <a:pt x="422249" y="140703"/>
                </a:lnTo>
                <a:lnTo>
                  <a:pt x="508127" y="126746"/>
                </a:lnTo>
                <a:lnTo>
                  <a:pt x="585304" y="115836"/>
                </a:lnTo>
                <a:lnTo>
                  <a:pt x="586371" y="115684"/>
                </a:lnTo>
                <a:lnTo>
                  <a:pt x="586028" y="115684"/>
                </a:lnTo>
                <a:lnTo>
                  <a:pt x="657098" y="109855"/>
                </a:lnTo>
                <a:lnTo>
                  <a:pt x="717384" y="108331"/>
                </a:lnTo>
                <a:lnTo>
                  <a:pt x="778611" y="108331"/>
                </a:lnTo>
                <a:lnTo>
                  <a:pt x="774725" y="108712"/>
                </a:lnTo>
                <a:lnTo>
                  <a:pt x="774255" y="108712"/>
                </a:lnTo>
                <a:lnTo>
                  <a:pt x="771779" y="109093"/>
                </a:lnTo>
                <a:lnTo>
                  <a:pt x="770509" y="110617"/>
                </a:lnTo>
                <a:lnTo>
                  <a:pt x="770572" y="111506"/>
                </a:lnTo>
                <a:lnTo>
                  <a:pt x="770636" y="112268"/>
                </a:lnTo>
                <a:lnTo>
                  <a:pt x="770763" y="114046"/>
                </a:lnTo>
                <a:lnTo>
                  <a:pt x="772261" y="115303"/>
                </a:lnTo>
                <a:lnTo>
                  <a:pt x="790956" y="114046"/>
                </a:lnTo>
                <a:lnTo>
                  <a:pt x="791718" y="113919"/>
                </a:lnTo>
                <a:lnTo>
                  <a:pt x="799338" y="111506"/>
                </a:lnTo>
                <a:lnTo>
                  <a:pt x="801268" y="109093"/>
                </a:lnTo>
                <a:lnTo>
                  <a:pt x="801878" y="108331"/>
                </a:lnTo>
                <a:lnTo>
                  <a:pt x="801979" y="107315"/>
                </a:lnTo>
                <a:lnTo>
                  <a:pt x="802017" y="106934"/>
                </a:lnTo>
                <a:lnTo>
                  <a:pt x="802132" y="105918"/>
                </a:lnTo>
                <a:close/>
              </a:path>
              <a:path w="843279" h="212725">
                <a:moveTo>
                  <a:pt x="843153" y="3429"/>
                </a:moveTo>
                <a:lnTo>
                  <a:pt x="842810" y="4826"/>
                </a:lnTo>
                <a:lnTo>
                  <a:pt x="842746" y="5194"/>
                </a:lnTo>
                <a:lnTo>
                  <a:pt x="843026" y="4826"/>
                </a:lnTo>
                <a:lnTo>
                  <a:pt x="843153" y="3429"/>
                </a:lnTo>
                <a:close/>
              </a:path>
              <a:path w="843279" h="212725">
                <a:moveTo>
                  <a:pt x="843153" y="2794"/>
                </a:moveTo>
                <a:lnTo>
                  <a:pt x="842391" y="1143"/>
                </a:lnTo>
                <a:lnTo>
                  <a:pt x="842137" y="1143"/>
                </a:lnTo>
                <a:lnTo>
                  <a:pt x="841832" y="939"/>
                </a:lnTo>
                <a:lnTo>
                  <a:pt x="840994" y="381"/>
                </a:lnTo>
                <a:lnTo>
                  <a:pt x="840384" y="381"/>
                </a:lnTo>
                <a:lnTo>
                  <a:pt x="839470" y="0"/>
                </a:lnTo>
                <a:lnTo>
                  <a:pt x="838276" y="368"/>
                </a:lnTo>
                <a:lnTo>
                  <a:pt x="834453" y="355"/>
                </a:lnTo>
                <a:lnTo>
                  <a:pt x="834453" y="5842"/>
                </a:lnTo>
                <a:lnTo>
                  <a:pt x="833501" y="6477"/>
                </a:lnTo>
                <a:lnTo>
                  <a:pt x="833589" y="6350"/>
                </a:lnTo>
                <a:lnTo>
                  <a:pt x="834453" y="5842"/>
                </a:lnTo>
                <a:lnTo>
                  <a:pt x="834453" y="355"/>
                </a:lnTo>
                <a:lnTo>
                  <a:pt x="780402" y="127"/>
                </a:lnTo>
                <a:lnTo>
                  <a:pt x="775284" y="381"/>
                </a:lnTo>
                <a:lnTo>
                  <a:pt x="734314" y="2413"/>
                </a:lnTo>
                <a:lnTo>
                  <a:pt x="672338" y="6350"/>
                </a:lnTo>
                <a:lnTo>
                  <a:pt x="595058" y="13970"/>
                </a:lnTo>
                <a:lnTo>
                  <a:pt x="595426" y="13970"/>
                </a:lnTo>
                <a:lnTo>
                  <a:pt x="510413" y="26162"/>
                </a:lnTo>
                <a:lnTo>
                  <a:pt x="420751" y="40640"/>
                </a:lnTo>
                <a:lnTo>
                  <a:pt x="333502" y="56515"/>
                </a:lnTo>
                <a:lnTo>
                  <a:pt x="124079" y="97155"/>
                </a:lnTo>
                <a:lnTo>
                  <a:pt x="45212" y="113792"/>
                </a:lnTo>
                <a:lnTo>
                  <a:pt x="44831" y="113792"/>
                </a:lnTo>
                <a:lnTo>
                  <a:pt x="24765" y="119888"/>
                </a:lnTo>
                <a:lnTo>
                  <a:pt x="24638" y="120015"/>
                </a:lnTo>
                <a:lnTo>
                  <a:pt x="13081" y="123952"/>
                </a:lnTo>
                <a:lnTo>
                  <a:pt x="9398" y="130937"/>
                </a:lnTo>
                <a:lnTo>
                  <a:pt x="13208" y="134112"/>
                </a:lnTo>
                <a:lnTo>
                  <a:pt x="14605" y="133858"/>
                </a:lnTo>
                <a:lnTo>
                  <a:pt x="16637" y="133858"/>
                </a:lnTo>
                <a:lnTo>
                  <a:pt x="21082" y="133731"/>
                </a:lnTo>
                <a:lnTo>
                  <a:pt x="22606" y="133731"/>
                </a:lnTo>
                <a:lnTo>
                  <a:pt x="24003" y="132334"/>
                </a:lnTo>
                <a:lnTo>
                  <a:pt x="24003" y="131318"/>
                </a:lnTo>
                <a:lnTo>
                  <a:pt x="24003" y="130937"/>
                </a:lnTo>
                <a:lnTo>
                  <a:pt x="16129" y="130937"/>
                </a:lnTo>
                <a:lnTo>
                  <a:pt x="15836" y="130937"/>
                </a:lnTo>
                <a:lnTo>
                  <a:pt x="15849" y="130619"/>
                </a:lnTo>
                <a:lnTo>
                  <a:pt x="15760" y="130746"/>
                </a:lnTo>
                <a:lnTo>
                  <a:pt x="15709" y="130937"/>
                </a:lnTo>
                <a:lnTo>
                  <a:pt x="15786" y="130619"/>
                </a:lnTo>
                <a:lnTo>
                  <a:pt x="15608" y="130327"/>
                </a:lnTo>
                <a:lnTo>
                  <a:pt x="15849" y="130619"/>
                </a:lnTo>
                <a:lnTo>
                  <a:pt x="15862" y="130302"/>
                </a:lnTo>
                <a:lnTo>
                  <a:pt x="16090" y="130302"/>
                </a:lnTo>
                <a:lnTo>
                  <a:pt x="16230" y="130302"/>
                </a:lnTo>
                <a:lnTo>
                  <a:pt x="16154" y="130746"/>
                </a:lnTo>
                <a:lnTo>
                  <a:pt x="24003" y="130746"/>
                </a:lnTo>
                <a:lnTo>
                  <a:pt x="24003" y="129159"/>
                </a:lnTo>
                <a:lnTo>
                  <a:pt x="22682" y="127774"/>
                </a:lnTo>
                <a:lnTo>
                  <a:pt x="16484" y="129882"/>
                </a:lnTo>
                <a:lnTo>
                  <a:pt x="16040" y="130035"/>
                </a:lnTo>
                <a:lnTo>
                  <a:pt x="15976" y="129882"/>
                </a:lnTo>
                <a:lnTo>
                  <a:pt x="16484" y="129882"/>
                </a:lnTo>
                <a:lnTo>
                  <a:pt x="19710" y="128778"/>
                </a:lnTo>
                <a:lnTo>
                  <a:pt x="22682" y="127774"/>
                </a:lnTo>
                <a:lnTo>
                  <a:pt x="23812" y="127381"/>
                </a:lnTo>
                <a:lnTo>
                  <a:pt x="26797" y="126365"/>
                </a:lnTo>
                <a:lnTo>
                  <a:pt x="46863" y="120269"/>
                </a:lnTo>
                <a:lnTo>
                  <a:pt x="46405" y="120421"/>
                </a:lnTo>
                <a:lnTo>
                  <a:pt x="47091" y="120269"/>
                </a:lnTo>
                <a:lnTo>
                  <a:pt x="125349" y="103886"/>
                </a:lnTo>
                <a:lnTo>
                  <a:pt x="255270" y="79629"/>
                </a:lnTo>
                <a:lnTo>
                  <a:pt x="334899" y="63881"/>
                </a:lnTo>
                <a:lnTo>
                  <a:pt x="422021" y="48133"/>
                </a:lnTo>
                <a:lnTo>
                  <a:pt x="511556" y="33655"/>
                </a:lnTo>
                <a:lnTo>
                  <a:pt x="597154" y="21463"/>
                </a:lnTo>
                <a:lnTo>
                  <a:pt x="673049" y="13970"/>
                </a:lnTo>
                <a:lnTo>
                  <a:pt x="780796" y="7239"/>
                </a:lnTo>
                <a:lnTo>
                  <a:pt x="830326" y="7112"/>
                </a:lnTo>
                <a:lnTo>
                  <a:pt x="833932" y="5842"/>
                </a:lnTo>
                <a:lnTo>
                  <a:pt x="834224" y="5473"/>
                </a:lnTo>
                <a:lnTo>
                  <a:pt x="833958" y="5842"/>
                </a:lnTo>
                <a:lnTo>
                  <a:pt x="820928" y="10414"/>
                </a:lnTo>
                <a:lnTo>
                  <a:pt x="801382" y="17780"/>
                </a:lnTo>
                <a:lnTo>
                  <a:pt x="779399" y="22352"/>
                </a:lnTo>
                <a:lnTo>
                  <a:pt x="778002" y="22606"/>
                </a:lnTo>
                <a:lnTo>
                  <a:pt x="777113" y="24003"/>
                </a:lnTo>
                <a:lnTo>
                  <a:pt x="777494" y="26162"/>
                </a:lnTo>
                <a:lnTo>
                  <a:pt x="777621" y="26797"/>
                </a:lnTo>
                <a:lnTo>
                  <a:pt x="778891" y="27686"/>
                </a:lnTo>
                <a:lnTo>
                  <a:pt x="803021" y="23495"/>
                </a:lnTo>
                <a:lnTo>
                  <a:pt x="803173" y="23495"/>
                </a:lnTo>
                <a:lnTo>
                  <a:pt x="837057" y="11303"/>
                </a:lnTo>
                <a:lnTo>
                  <a:pt x="838454" y="10287"/>
                </a:lnTo>
                <a:lnTo>
                  <a:pt x="841171" y="7112"/>
                </a:lnTo>
                <a:lnTo>
                  <a:pt x="841933" y="6477"/>
                </a:lnTo>
                <a:lnTo>
                  <a:pt x="842645" y="5842"/>
                </a:lnTo>
                <a:lnTo>
                  <a:pt x="842746" y="5194"/>
                </a:lnTo>
                <a:lnTo>
                  <a:pt x="843038" y="3429"/>
                </a:lnTo>
                <a:lnTo>
                  <a:pt x="843064" y="3263"/>
                </a:lnTo>
                <a:lnTo>
                  <a:pt x="843153" y="27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9504" y="4719192"/>
            <a:ext cx="770890" cy="291465"/>
          </a:xfrm>
          <a:custGeom>
            <a:avLst/>
            <a:gdLst/>
            <a:ahLst/>
            <a:cxnLst/>
            <a:rect l="l" t="t" r="r" b="b"/>
            <a:pathLst>
              <a:path w="770890" h="291464">
                <a:moveTo>
                  <a:pt x="11003" y="152399"/>
                </a:moveTo>
                <a:lnTo>
                  <a:pt x="4825" y="152399"/>
                </a:lnTo>
                <a:lnTo>
                  <a:pt x="4912" y="219836"/>
                </a:lnTo>
                <a:lnTo>
                  <a:pt x="5855" y="230039"/>
                </a:lnTo>
                <a:lnTo>
                  <a:pt x="5969" y="231266"/>
                </a:lnTo>
                <a:lnTo>
                  <a:pt x="8127" y="245109"/>
                </a:lnTo>
                <a:lnTo>
                  <a:pt x="8254" y="245363"/>
                </a:lnTo>
                <a:lnTo>
                  <a:pt x="11049" y="256920"/>
                </a:lnTo>
                <a:lnTo>
                  <a:pt x="11175" y="257047"/>
                </a:lnTo>
                <a:lnTo>
                  <a:pt x="13970" y="267080"/>
                </a:lnTo>
                <a:lnTo>
                  <a:pt x="14097" y="267461"/>
                </a:lnTo>
                <a:lnTo>
                  <a:pt x="17399" y="275335"/>
                </a:lnTo>
                <a:lnTo>
                  <a:pt x="17906" y="276224"/>
                </a:lnTo>
                <a:lnTo>
                  <a:pt x="22605" y="281939"/>
                </a:lnTo>
                <a:lnTo>
                  <a:pt x="22732" y="282193"/>
                </a:lnTo>
                <a:lnTo>
                  <a:pt x="36956" y="290321"/>
                </a:lnTo>
                <a:lnTo>
                  <a:pt x="37211" y="290321"/>
                </a:lnTo>
                <a:lnTo>
                  <a:pt x="42672" y="291083"/>
                </a:lnTo>
                <a:lnTo>
                  <a:pt x="54101" y="291337"/>
                </a:lnTo>
                <a:lnTo>
                  <a:pt x="73278" y="291337"/>
                </a:lnTo>
                <a:lnTo>
                  <a:pt x="74675" y="291083"/>
                </a:lnTo>
                <a:lnTo>
                  <a:pt x="89789" y="284987"/>
                </a:lnTo>
                <a:lnTo>
                  <a:pt x="91108" y="284479"/>
                </a:lnTo>
                <a:lnTo>
                  <a:pt x="43561" y="284479"/>
                </a:lnTo>
                <a:lnTo>
                  <a:pt x="38632" y="283906"/>
                </a:lnTo>
                <a:lnTo>
                  <a:pt x="35488" y="283209"/>
                </a:lnTo>
                <a:lnTo>
                  <a:pt x="34671" y="283209"/>
                </a:lnTo>
                <a:lnTo>
                  <a:pt x="33992" y="282919"/>
                </a:lnTo>
                <a:lnTo>
                  <a:pt x="34176" y="282919"/>
                </a:lnTo>
                <a:lnTo>
                  <a:pt x="31216" y="281177"/>
                </a:lnTo>
                <a:lnTo>
                  <a:pt x="30988" y="281177"/>
                </a:lnTo>
                <a:lnTo>
                  <a:pt x="30352" y="280669"/>
                </a:lnTo>
                <a:lnTo>
                  <a:pt x="28194" y="278383"/>
                </a:lnTo>
                <a:lnTo>
                  <a:pt x="27101" y="277291"/>
                </a:lnTo>
                <a:lnTo>
                  <a:pt x="23682" y="272922"/>
                </a:lnTo>
                <a:lnTo>
                  <a:pt x="23368" y="272922"/>
                </a:lnTo>
                <a:lnTo>
                  <a:pt x="23018" y="272107"/>
                </a:lnTo>
                <a:lnTo>
                  <a:pt x="22360" y="270382"/>
                </a:lnTo>
                <a:lnTo>
                  <a:pt x="20344" y="265302"/>
                </a:lnTo>
                <a:lnTo>
                  <a:pt x="20243" y="265074"/>
                </a:lnTo>
                <a:lnTo>
                  <a:pt x="17399" y="255269"/>
                </a:lnTo>
                <a:lnTo>
                  <a:pt x="14663" y="244079"/>
                </a:lnTo>
                <a:lnTo>
                  <a:pt x="14606" y="243846"/>
                </a:lnTo>
                <a:lnTo>
                  <a:pt x="14492" y="243380"/>
                </a:lnTo>
                <a:lnTo>
                  <a:pt x="12680" y="231877"/>
                </a:lnTo>
                <a:lnTo>
                  <a:pt x="12584" y="231266"/>
                </a:lnTo>
                <a:lnTo>
                  <a:pt x="12483" y="230625"/>
                </a:lnTo>
                <a:lnTo>
                  <a:pt x="12391" y="230039"/>
                </a:lnTo>
                <a:lnTo>
                  <a:pt x="12195" y="227583"/>
                </a:lnTo>
                <a:lnTo>
                  <a:pt x="10160" y="227583"/>
                </a:lnTo>
                <a:lnTo>
                  <a:pt x="9271" y="226694"/>
                </a:lnTo>
                <a:lnTo>
                  <a:pt x="9017" y="225551"/>
                </a:lnTo>
                <a:lnTo>
                  <a:pt x="8890" y="225170"/>
                </a:lnTo>
                <a:lnTo>
                  <a:pt x="8788" y="222117"/>
                </a:lnTo>
                <a:lnTo>
                  <a:pt x="8509" y="221614"/>
                </a:lnTo>
                <a:lnTo>
                  <a:pt x="8381" y="221614"/>
                </a:lnTo>
                <a:lnTo>
                  <a:pt x="7239" y="219836"/>
                </a:lnTo>
                <a:lnTo>
                  <a:pt x="6985" y="219074"/>
                </a:lnTo>
                <a:lnTo>
                  <a:pt x="6638" y="217804"/>
                </a:lnTo>
                <a:lnTo>
                  <a:pt x="6456" y="217677"/>
                </a:lnTo>
                <a:lnTo>
                  <a:pt x="5334" y="215899"/>
                </a:lnTo>
                <a:lnTo>
                  <a:pt x="4732" y="215518"/>
                </a:lnTo>
                <a:lnTo>
                  <a:pt x="11048" y="215518"/>
                </a:lnTo>
                <a:lnTo>
                  <a:pt x="11044" y="214240"/>
                </a:lnTo>
                <a:lnTo>
                  <a:pt x="10414" y="212978"/>
                </a:lnTo>
                <a:lnTo>
                  <a:pt x="9905" y="212343"/>
                </a:lnTo>
                <a:lnTo>
                  <a:pt x="9341" y="211708"/>
                </a:lnTo>
                <a:lnTo>
                  <a:pt x="9144" y="211708"/>
                </a:lnTo>
                <a:lnTo>
                  <a:pt x="8890" y="211200"/>
                </a:lnTo>
                <a:lnTo>
                  <a:pt x="8650" y="210946"/>
                </a:lnTo>
                <a:lnTo>
                  <a:pt x="8305" y="210946"/>
                </a:lnTo>
                <a:lnTo>
                  <a:pt x="7747" y="209549"/>
                </a:lnTo>
                <a:lnTo>
                  <a:pt x="8089" y="209549"/>
                </a:lnTo>
                <a:lnTo>
                  <a:pt x="7973" y="208660"/>
                </a:lnTo>
                <a:lnTo>
                  <a:pt x="7874" y="204723"/>
                </a:lnTo>
                <a:lnTo>
                  <a:pt x="7142" y="202437"/>
                </a:lnTo>
                <a:lnTo>
                  <a:pt x="6985" y="202437"/>
                </a:lnTo>
                <a:lnTo>
                  <a:pt x="6967" y="197610"/>
                </a:lnTo>
                <a:lnTo>
                  <a:pt x="6347" y="193166"/>
                </a:lnTo>
                <a:lnTo>
                  <a:pt x="6223" y="169036"/>
                </a:lnTo>
                <a:lnTo>
                  <a:pt x="6371" y="168528"/>
                </a:lnTo>
                <a:lnTo>
                  <a:pt x="6921" y="165226"/>
                </a:lnTo>
                <a:lnTo>
                  <a:pt x="6985" y="164845"/>
                </a:lnTo>
                <a:lnTo>
                  <a:pt x="8381" y="160147"/>
                </a:lnTo>
                <a:lnTo>
                  <a:pt x="9525" y="157860"/>
                </a:lnTo>
                <a:lnTo>
                  <a:pt x="9651" y="157479"/>
                </a:lnTo>
                <a:lnTo>
                  <a:pt x="10691" y="154939"/>
                </a:lnTo>
                <a:lnTo>
                  <a:pt x="10795" y="154685"/>
                </a:lnTo>
                <a:lnTo>
                  <a:pt x="10922" y="153542"/>
                </a:lnTo>
                <a:lnTo>
                  <a:pt x="11003" y="152399"/>
                </a:lnTo>
                <a:close/>
              </a:path>
              <a:path w="770890" h="291464">
                <a:moveTo>
                  <a:pt x="759576" y="4680"/>
                </a:moveTo>
                <a:lnTo>
                  <a:pt x="746251" y="9905"/>
                </a:lnTo>
                <a:lnTo>
                  <a:pt x="724407" y="17779"/>
                </a:lnTo>
                <a:lnTo>
                  <a:pt x="639699" y="50926"/>
                </a:lnTo>
                <a:lnTo>
                  <a:pt x="639445" y="51053"/>
                </a:lnTo>
                <a:lnTo>
                  <a:pt x="514985" y="105790"/>
                </a:lnTo>
                <a:lnTo>
                  <a:pt x="446277" y="134238"/>
                </a:lnTo>
                <a:lnTo>
                  <a:pt x="380746" y="163067"/>
                </a:lnTo>
                <a:lnTo>
                  <a:pt x="318897" y="188213"/>
                </a:lnTo>
                <a:lnTo>
                  <a:pt x="261366" y="210946"/>
                </a:lnTo>
                <a:lnTo>
                  <a:pt x="212849" y="230625"/>
                </a:lnTo>
                <a:lnTo>
                  <a:pt x="211374" y="231266"/>
                </a:lnTo>
                <a:lnTo>
                  <a:pt x="107696" y="270382"/>
                </a:lnTo>
                <a:lnTo>
                  <a:pt x="87122" y="278383"/>
                </a:lnTo>
                <a:lnTo>
                  <a:pt x="72009" y="284479"/>
                </a:lnTo>
                <a:lnTo>
                  <a:pt x="91108" y="284479"/>
                </a:lnTo>
                <a:lnTo>
                  <a:pt x="110236" y="277113"/>
                </a:lnTo>
                <a:lnTo>
                  <a:pt x="137541" y="267080"/>
                </a:lnTo>
                <a:lnTo>
                  <a:pt x="214249" y="237997"/>
                </a:lnTo>
                <a:lnTo>
                  <a:pt x="214375" y="237870"/>
                </a:lnTo>
                <a:lnTo>
                  <a:pt x="264032" y="217804"/>
                </a:lnTo>
                <a:lnTo>
                  <a:pt x="321691" y="195198"/>
                </a:lnTo>
                <a:lnTo>
                  <a:pt x="321691" y="195071"/>
                </a:lnTo>
                <a:lnTo>
                  <a:pt x="383667" y="169925"/>
                </a:lnTo>
                <a:lnTo>
                  <a:pt x="449199" y="141096"/>
                </a:lnTo>
                <a:lnTo>
                  <a:pt x="517905" y="112775"/>
                </a:lnTo>
                <a:lnTo>
                  <a:pt x="642620" y="58038"/>
                </a:lnTo>
                <a:lnTo>
                  <a:pt x="727075" y="24891"/>
                </a:lnTo>
                <a:lnTo>
                  <a:pt x="748919" y="17017"/>
                </a:lnTo>
                <a:lnTo>
                  <a:pt x="761027" y="12433"/>
                </a:lnTo>
                <a:lnTo>
                  <a:pt x="762916" y="8191"/>
                </a:lnTo>
                <a:lnTo>
                  <a:pt x="762659" y="7111"/>
                </a:lnTo>
                <a:lnTo>
                  <a:pt x="762568" y="6730"/>
                </a:lnTo>
                <a:lnTo>
                  <a:pt x="762126" y="5206"/>
                </a:lnTo>
                <a:lnTo>
                  <a:pt x="762126" y="4989"/>
                </a:lnTo>
                <a:lnTo>
                  <a:pt x="758995" y="4989"/>
                </a:lnTo>
                <a:lnTo>
                  <a:pt x="759576" y="4680"/>
                </a:lnTo>
                <a:close/>
              </a:path>
              <a:path w="770890" h="291464">
                <a:moveTo>
                  <a:pt x="34176" y="282919"/>
                </a:moveTo>
                <a:lnTo>
                  <a:pt x="33992" y="282919"/>
                </a:lnTo>
                <a:lnTo>
                  <a:pt x="34671" y="283209"/>
                </a:lnTo>
                <a:lnTo>
                  <a:pt x="34176" y="282919"/>
                </a:lnTo>
                <a:close/>
              </a:path>
              <a:path w="770890" h="291464">
                <a:moveTo>
                  <a:pt x="34176" y="282919"/>
                </a:moveTo>
                <a:lnTo>
                  <a:pt x="34671" y="283209"/>
                </a:lnTo>
                <a:lnTo>
                  <a:pt x="35488" y="283209"/>
                </a:lnTo>
                <a:lnTo>
                  <a:pt x="34176" y="282919"/>
                </a:lnTo>
                <a:close/>
              </a:path>
              <a:path w="770890" h="291464">
                <a:moveTo>
                  <a:pt x="30661" y="280851"/>
                </a:moveTo>
                <a:lnTo>
                  <a:pt x="30988" y="281177"/>
                </a:lnTo>
                <a:lnTo>
                  <a:pt x="31216" y="281177"/>
                </a:lnTo>
                <a:lnTo>
                  <a:pt x="30661" y="280851"/>
                </a:lnTo>
                <a:close/>
              </a:path>
              <a:path w="770890" h="291464">
                <a:moveTo>
                  <a:pt x="23044" y="272107"/>
                </a:moveTo>
                <a:lnTo>
                  <a:pt x="23368" y="272922"/>
                </a:lnTo>
                <a:lnTo>
                  <a:pt x="23682" y="272922"/>
                </a:lnTo>
                <a:lnTo>
                  <a:pt x="23044" y="272107"/>
                </a:lnTo>
                <a:close/>
              </a:path>
              <a:path w="770890" h="291464">
                <a:moveTo>
                  <a:pt x="8788" y="222117"/>
                </a:moveTo>
                <a:lnTo>
                  <a:pt x="8890" y="225170"/>
                </a:lnTo>
                <a:lnTo>
                  <a:pt x="9017" y="225551"/>
                </a:lnTo>
                <a:lnTo>
                  <a:pt x="9271" y="226694"/>
                </a:lnTo>
                <a:lnTo>
                  <a:pt x="10160" y="227583"/>
                </a:lnTo>
                <a:lnTo>
                  <a:pt x="12195" y="227583"/>
                </a:lnTo>
                <a:lnTo>
                  <a:pt x="11761" y="223011"/>
                </a:lnTo>
                <a:lnTo>
                  <a:pt x="11737" y="222757"/>
                </a:lnTo>
                <a:lnTo>
                  <a:pt x="9144" y="222757"/>
                </a:lnTo>
                <a:lnTo>
                  <a:pt x="8788" y="222117"/>
                </a:lnTo>
                <a:close/>
              </a:path>
              <a:path w="770890" h="291464">
                <a:moveTo>
                  <a:pt x="11044" y="214240"/>
                </a:moveTo>
                <a:lnTo>
                  <a:pt x="11133" y="216407"/>
                </a:lnTo>
                <a:lnTo>
                  <a:pt x="11966" y="225170"/>
                </a:lnTo>
                <a:lnTo>
                  <a:pt x="12002" y="225551"/>
                </a:lnTo>
                <a:lnTo>
                  <a:pt x="12111" y="226694"/>
                </a:lnTo>
                <a:lnTo>
                  <a:pt x="12195" y="227583"/>
                </a:lnTo>
                <a:lnTo>
                  <a:pt x="12573" y="227583"/>
                </a:lnTo>
                <a:lnTo>
                  <a:pt x="13589" y="226694"/>
                </a:lnTo>
                <a:lnTo>
                  <a:pt x="13843" y="225551"/>
                </a:lnTo>
                <a:lnTo>
                  <a:pt x="13970" y="223011"/>
                </a:lnTo>
                <a:lnTo>
                  <a:pt x="14097" y="221360"/>
                </a:lnTo>
                <a:lnTo>
                  <a:pt x="13628" y="219836"/>
                </a:lnTo>
                <a:lnTo>
                  <a:pt x="13589" y="219709"/>
                </a:lnTo>
                <a:lnTo>
                  <a:pt x="12953" y="218693"/>
                </a:lnTo>
                <a:lnTo>
                  <a:pt x="11938" y="216915"/>
                </a:lnTo>
                <a:lnTo>
                  <a:pt x="12111" y="216915"/>
                </a:lnTo>
                <a:lnTo>
                  <a:pt x="11811" y="215899"/>
                </a:lnTo>
                <a:lnTo>
                  <a:pt x="11684" y="215518"/>
                </a:lnTo>
                <a:lnTo>
                  <a:pt x="11044" y="214240"/>
                </a:lnTo>
                <a:close/>
              </a:path>
              <a:path w="770890" h="291464">
                <a:moveTo>
                  <a:pt x="8832" y="221614"/>
                </a:moveTo>
                <a:lnTo>
                  <a:pt x="8788" y="222117"/>
                </a:lnTo>
                <a:lnTo>
                  <a:pt x="9144" y="222757"/>
                </a:lnTo>
                <a:lnTo>
                  <a:pt x="8832" y="221614"/>
                </a:lnTo>
                <a:close/>
              </a:path>
              <a:path w="770890" h="291464">
                <a:moveTo>
                  <a:pt x="11604" y="221360"/>
                </a:moveTo>
                <a:lnTo>
                  <a:pt x="8763" y="221360"/>
                </a:lnTo>
                <a:lnTo>
                  <a:pt x="9144" y="222757"/>
                </a:lnTo>
                <a:lnTo>
                  <a:pt x="11737" y="222757"/>
                </a:lnTo>
                <a:lnTo>
                  <a:pt x="11628" y="221614"/>
                </a:lnTo>
                <a:lnTo>
                  <a:pt x="11604" y="221360"/>
                </a:lnTo>
                <a:close/>
              </a:path>
              <a:path w="770890" h="291464">
                <a:moveTo>
                  <a:pt x="11254" y="217677"/>
                </a:moveTo>
                <a:lnTo>
                  <a:pt x="6603" y="217677"/>
                </a:lnTo>
                <a:lnTo>
                  <a:pt x="6654" y="217804"/>
                </a:lnTo>
                <a:lnTo>
                  <a:pt x="6777" y="218312"/>
                </a:lnTo>
                <a:lnTo>
                  <a:pt x="6881" y="218693"/>
                </a:lnTo>
                <a:lnTo>
                  <a:pt x="6985" y="219074"/>
                </a:lnTo>
                <a:lnTo>
                  <a:pt x="7196" y="219709"/>
                </a:lnTo>
                <a:lnTo>
                  <a:pt x="7239" y="219836"/>
                </a:lnTo>
                <a:lnTo>
                  <a:pt x="8381" y="221614"/>
                </a:lnTo>
                <a:lnTo>
                  <a:pt x="8509" y="221614"/>
                </a:lnTo>
                <a:lnTo>
                  <a:pt x="8788" y="222117"/>
                </a:lnTo>
                <a:lnTo>
                  <a:pt x="8763" y="221360"/>
                </a:lnTo>
                <a:lnTo>
                  <a:pt x="11604" y="221360"/>
                </a:lnTo>
                <a:lnTo>
                  <a:pt x="11459" y="219836"/>
                </a:lnTo>
                <a:lnTo>
                  <a:pt x="11350" y="218693"/>
                </a:lnTo>
                <a:lnTo>
                  <a:pt x="11254" y="217677"/>
                </a:lnTo>
                <a:close/>
              </a:path>
              <a:path w="770890" h="291464">
                <a:moveTo>
                  <a:pt x="11049" y="215518"/>
                </a:moveTo>
                <a:lnTo>
                  <a:pt x="4732" y="215518"/>
                </a:lnTo>
                <a:lnTo>
                  <a:pt x="5334" y="215899"/>
                </a:lnTo>
                <a:lnTo>
                  <a:pt x="5842" y="216407"/>
                </a:lnTo>
                <a:lnTo>
                  <a:pt x="5654" y="216407"/>
                </a:lnTo>
                <a:lnTo>
                  <a:pt x="6456" y="217677"/>
                </a:lnTo>
                <a:lnTo>
                  <a:pt x="6537" y="217804"/>
                </a:lnTo>
                <a:lnTo>
                  <a:pt x="6603" y="217677"/>
                </a:lnTo>
                <a:lnTo>
                  <a:pt x="11254" y="217677"/>
                </a:lnTo>
                <a:lnTo>
                  <a:pt x="11133" y="216407"/>
                </a:lnTo>
                <a:lnTo>
                  <a:pt x="5842" y="216407"/>
                </a:lnTo>
                <a:lnTo>
                  <a:pt x="5208" y="215899"/>
                </a:lnTo>
                <a:lnTo>
                  <a:pt x="11085" y="215899"/>
                </a:lnTo>
                <a:lnTo>
                  <a:pt x="11049" y="215518"/>
                </a:lnTo>
                <a:close/>
              </a:path>
              <a:path w="770890" h="291464">
                <a:moveTo>
                  <a:pt x="12111" y="216915"/>
                </a:moveTo>
                <a:lnTo>
                  <a:pt x="11938" y="216915"/>
                </a:lnTo>
                <a:lnTo>
                  <a:pt x="12373" y="217677"/>
                </a:lnTo>
                <a:lnTo>
                  <a:pt x="12111" y="216915"/>
                </a:lnTo>
                <a:close/>
              </a:path>
              <a:path w="770890" h="291464">
                <a:moveTo>
                  <a:pt x="249154" y="215899"/>
                </a:moveTo>
                <a:lnTo>
                  <a:pt x="11811" y="215899"/>
                </a:lnTo>
                <a:lnTo>
                  <a:pt x="11980" y="216407"/>
                </a:lnTo>
                <a:lnTo>
                  <a:pt x="247902" y="216407"/>
                </a:lnTo>
                <a:lnTo>
                  <a:pt x="249154" y="215899"/>
                </a:lnTo>
                <a:close/>
              </a:path>
              <a:path w="770890" h="291464">
                <a:moveTo>
                  <a:pt x="1786" y="206045"/>
                </a:moveTo>
                <a:lnTo>
                  <a:pt x="1904" y="208660"/>
                </a:lnTo>
                <a:lnTo>
                  <a:pt x="2020" y="209549"/>
                </a:lnTo>
                <a:lnTo>
                  <a:pt x="2107" y="210212"/>
                </a:lnTo>
                <a:lnTo>
                  <a:pt x="2203" y="210946"/>
                </a:lnTo>
                <a:lnTo>
                  <a:pt x="2236" y="211200"/>
                </a:lnTo>
                <a:lnTo>
                  <a:pt x="2336" y="211708"/>
                </a:lnTo>
                <a:lnTo>
                  <a:pt x="2794" y="212851"/>
                </a:lnTo>
                <a:lnTo>
                  <a:pt x="4659" y="215518"/>
                </a:lnTo>
                <a:lnTo>
                  <a:pt x="4597" y="206755"/>
                </a:lnTo>
                <a:lnTo>
                  <a:pt x="2031" y="206755"/>
                </a:lnTo>
                <a:lnTo>
                  <a:pt x="1786" y="206045"/>
                </a:lnTo>
                <a:close/>
              </a:path>
              <a:path w="770890" h="291464">
                <a:moveTo>
                  <a:pt x="10997" y="153542"/>
                </a:moveTo>
                <a:lnTo>
                  <a:pt x="10795" y="154685"/>
                </a:lnTo>
                <a:lnTo>
                  <a:pt x="9651" y="157479"/>
                </a:lnTo>
                <a:lnTo>
                  <a:pt x="9525" y="157860"/>
                </a:lnTo>
                <a:lnTo>
                  <a:pt x="8381" y="160147"/>
                </a:lnTo>
                <a:lnTo>
                  <a:pt x="6985" y="164845"/>
                </a:lnTo>
                <a:lnTo>
                  <a:pt x="6371" y="168528"/>
                </a:lnTo>
                <a:lnTo>
                  <a:pt x="6347" y="193166"/>
                </a:lnTo>
                <a:lnTo>
                  <a:pt x="6967" y="197610"/>
                </a:lnTo>
                <a:lnTo>
                  <a:pt x="6985" y="201945"/>
                </a:lnTo>
                <a:lnTo>
                  <a:pt x="7874" y="204723"/>
                </a:lnTo>
                <a:lnTo>
                  <a:pt x="7973" y="208660"/>
                </a:lnTo>
                <a:lnTo>
                  <a:pt x="8089" y="209549"/>
                </a:lnTo>
                <a:lnTo>
                  <a:pt x="8175" y="210212"/>
                </a:lnTo>
                <a:lnTo>
                  <a:pt x="8650" y="210946"/>
                </a:lnTo>
                <a:lnTo>
                  <a:pt x="9905" y="212343"/>
                </a:lnTo>
                <a:lnTo>
                  <a:pt x="10312" y="212851"/>
                </a:lnTo>
                <a:lnTo>
                  <a:pt x="10414" y="212978"/>
                </a:lnTo>
                <a:lnTo>
                  <a:pt x="11044" y="214240"/>
                </a:lnTo>
                <a:lnTo>
                  <a:pt x="10997" y="153542"/>
                </a:lnTo>
                <a:close/>
              </a:path>
              <a:path w="770890" h="291464">
                <a:moveTo>
                  <a:pt x="8890" y="211200"/>
                </a:moveTo>
                <a:lnTo>
                  <a:pt x="9144" y="211708"/>
                </a:lnTo>
                <a:lnTo>
                  <a:pt x="9341" y="211708"/>
                </a:lnTo>
                <a:lnTo>
                  <a:pt x="8890" y="211200"/>
                </a:lnTo>
                <a:close/>
              </a:path>
              <a:path w="770890" h="291464">
                <a:moveTo>
                  <a:pt x="7747" y="209549"/>
                </a:moveTo>
                <a:lnTo>
                  <a:pt x="8305" y="210946"/>
                </a:lnTo>
                <a:lnTo>
                  <a:pt x="8175" y="210212"/>
                </a:lnTo>
                <a:lnTo>
                  <a:pt x="7747" y="209549"/>
                </a:lnTo>
                <a:close/>
              </a:path>
              <a:path w="770890" h="291464">
                <a:moveTo>
                  <a:pt x="8175" y="210212"/>
                </a:moveTo>
                <a:lnTo>
                  <a:pt x="8271" y="210946"/>
                </a:lnTo>
                <a:lnTo>
                  <a:pt x="8650" y="210946"/>
                </a:lnTo>
                <a:lnTo>
                  <a:pt x="8175" y="210212"/>
                </a:lnTo>
                <a:close/>
              </a:path>
              <a:path w="770890" h="291464">
                <a:moveTo>
                  <a:pt x="8089" y="209549"/>
                </a:moveTo>
                <a:lnTo>
                  <a:pt x="7747" y="209549"/>
                </a:lnTo>
                <a:lnTo>
                  <a:pt x="8175" y="210212"/>
                </a:lnTo>
                <a:lnTo>
                  <a:pt x="8089" y="209549"/>
                </a:lnTo>
                <a:close/>
              </a:path>
              <a:path w="770890" h="291464">
                <a:moveTo>
                  <a:pt x="4572" y="153327"/>
                </a:moveTo>
                <a:lnTo>
                  <a:pt x="4378" y="153542"/>
                </a:lnTo>
                <a:lnTo>
                  <a:pt x="3931" y="154685"/>
                </a:lnTo>
                <a:lnTo>
                  <a:pt x="3937" y="154939"/>
                </a:lnTo>
                <a:lnTo>
                  <a:pt x="2413" y="157860"/>
                </a:lnTo>
                <a:lnTo>
                  <a:pt x="2247" y="158495"/>
                </a:lnTo>
                <a:lnTo>
                  <a:pt x="876" y="163067"/>
                </a:lnTo>
                <a:lnTo>
                  <a:pt x="0" y="168528"/>
                </a:lnTo>
                <a:lnTo>
                  <a:pt x="0" y="193166"/>
                </a:lnTo>
                <a:lnTo>
                  <a:pt x="620" y="197610"/>
                </a:lnTo>
                <a:lnTo>
                  <a:pt x="650" y="198631"/>
                </a:lnTo>
                <a:lnTo>
                  <a:pt x="762" y="202437"/>
                </a:lnTo>
                <a:lnTo>
                  <a:pt x="889" y="203453"/>
                </a:lnTo>
                <a:lnTo>
                  <a:pt x="1328" y="204723"/>
                </a:lnTo>
                <a:lnTo>
                  <a:pt x="1777" y="205866"/>
                </a:lnTo>
                <a:lnTo>
                  <a:pt x="2031" y="206755"/>
                </a:lnTo>
                <a:lnTo>
                  <a:pt x="4597" y="206755"/>
                </a:lnTo>
                <a:lnTo>
                  <a:pt x="4572" y="153327"/>
                </a:lnTo>
                <a:close/>
              </a:path>
              <a:path w="770890" h="291464">
                <a:moveTo>
                  <a:pt x="6985" y="201945"/>
                </a:moveTo>
                <a:lnTo>
                  <a:pt x="6985" y="202437"/>
                </a:lnTo>
                <a:lnTo>
                  <a:pt x="7142" y="202437"/>
                </a:lnTo>
                <a:lnTo>
                  <a:pt x="6985" y="201945"/>
                </a:lnTo>
                <a:close/>
              </a:path>
              <a:path w="770890" h="291464">
                <a:moveTo>
                  <a:pt x="6985" y="201548"/>
                </a:moveTo>
                <a:lnTo>
                  <a:pt x="6857" y="201548"/>
                </a:lnTo>
                <a:lnTo>
                  <a:pt x="6985" y="201945"/>
                </a:lnTo>
                <a:lnTo>
                  <a:pt x="6985" y="201548"/>
                </a:lnTo>
                <a:close/>
              </a:path>
              <a:path w="770890" h="291464">
                <a:moveTo>
                  <a:pt x="8254" y="147954"/>
                </a:moveTo>
                <a:lnTo>
                  <a:pt x="7366" y="147954"/>
                </a:lnTo>
                <a:lnTo>
                  <a:pt x="5842" y="148716"/>
                </a:lnTo>
                <a:lnTo>
                  <a:pt x="4952" y="149478"/>
                </a:lnTo>
                <a:lnTo>
                  <a:pt x="4670" y="150113"/>
                </a:lnTo>
                <a:lnTo>
                  <a:pt x="4615" y="153049"/>
                </a:lnTo>
                <a:lnTo>
                  <a:pt x="4825" y="152399"/>
                </a:lnTo>
                <a:lnTo>
                  <a:pt x="10879" y="152399"/>
                </a:lnTo>
                <a:lnTo>
                  <a:pt x="10950" y="150113"/>
                </a:lnTo>
                <a:lnTo>
                  <a:pt x="10668" y="149478"/>
                </a:lnTo>
                <a:lnTo>
                  <a:pt x="9651" y="148716"/>
                </a:lnTo>
                <a:lnTo>
                  <a:pt x="9355" y="148462"/>
                </a:lnTo>
                <a:lnTo>
                  <a:pt x="8254" y="147954"/>
                </a:lnTo>
                <a:close/>
              </a:path>
              <a:path w="770890" h="291464">
                <a:moveTo>
                  <a:pt x="11045" y="150329"/>
                </a:moveTo>
                <a:lnTo>
                  <a:pt x="11024" y="151764"/>
                </a:lnTo>
                <a:lnTo>
                  <a:pt x="11175" y="150621"/>
                </a:lnTo>
                <a:lnTo>
                  <a:pt x="11045" y="150329"/>
                </a:lnTo>
                <a:close/>
              </a:path>
              <a:path w="770890" h="291464">
                <a:moveTo>
                  <a:pt x="5842" y="148716"/>
                </a:moveTo>
                <a:lnTo>
                  <a:pt x="5206" y="149097"/>
                </a:lnTo>
                <a:lnTo>
                  <a:pt x="4968" y="149478"/>
                </a:lnTo>
                <a:lnTo>
                  <a:pt x="5842" y="148716"/>
                </a:lnTo>
                <a:close/>
              </a:path>
              <a:path w="770890" h="291464">
                <a:moveTo>
                  <a:pt x="9728" y="148716"/>
                </a:moveTo>
                <a:lnTo>
                  <a:pt x="10159" y="149097"/>
                </a:lnTo>
                <a:lnTo>
                  <a:pt x="10668" y="149478"/>
                </a:lnTo>
                <a:lnTo>
                  <a:pt x="10414" y="149097"/>
                </a:lnTo>
                <a:lnTo>
                  <a:pt x="9728" y="148716"/>
                </a:lnTo>
                <a:close/>
              </a:path>
              <a:path w="770890" h="291464">
                <a:moveTo>
                  <a:pt x="7366" y="147954"/>
                </a:moveTo>
                <a:lnTo>
                  <a:pt x="6857" y="147954"/>
                </a:lnTo>
                <a:lnTo>
                  <a:pt x="5842" y="148716"/>
                </a:lnTo>
                <a:lnTo>
                  <a:pt x="7366" y="147954"/>
                </a:lnTo>
                <a:close/>
              </a:path>
              <a:path w="770890" h="291464">
                <a:moveTo>
                  <a:pt x="8763" y="147954"/>
                </a:moveTo>
                <a:lnTo>
                  <a:pt x="8254" y="147954"/>
                </a:lnTo>
                <a:lnTo>
                  <a:pt x="9271" y="148462"/>
                </a:lnTo>
                <a:lnTo>
                  <a:pt x="8763" y="147954"/>
                </a:lnTo>
                <a:close/>
              </a:path>
              <a:path w="770890" h="291464">
                <a:moveTo>
                  <a:pt x="769976" y="7111"/>
                </a:moveTo>
                <a:lnTo>
                  <a:pt x="768861" y="8191"/>
                </a:lnTo>
                <a:lnTo>
                  <a:pt x="767842" y="9270"/>
                </a:lnTo>
                <a:lnTo>
                  <a:pt x="766318" y="9905"/>
                </a:lnTo>
                <a:lnTo>
                  <a:pt x="762000" y="12064"/>
                </a:lnTo>
                <a:lnTo>
                  <a:pt x="761027" y="12433"/>
                </a:lnTo>
                <a:lnTo>
                  <a:pt x="760349" y="13588"/>
                </a:lnTo>
                <a:lnTo>
                  <a:pt x="760856" y="15112"/>
                </a:lnTo>
                <a:lnTo>
                  <a:pt x="762126" y="15874"/>
                </a:lnTo>
                <a:lnTo>
                  <a:pt x="763270" y="16636"/>
                </a:lnTo>
                <a:lnTo>
                  <a:pt x="764921" y="16255"/>
                </a:lnTo>
                <a:lnTo>
                  <a:pt x="765606" y="15112"/>
                </a:lnTo>
                <a:lnTo>
                  <a:pt x="768985" y="10286"/>
                </a:lnTo>
                <a:lnTo>
                  <a:pt x="769436" y="9270"/>
                </a:lnTo>
                <a:lnTo>
                  <a:pt x="769719" y="8191"/>
                </a:lnTo>
                <a:lnTo>
                  <a:pt x="769976" y="7111"/>
                </a:lnTo>
                <a:close/>
              </a:path>
              <a:path w="770890" h="291464">
                <a:moveTo>
                  <a:pt x="762916" y="8191"/>
                </a:moveTo>
                <a:lnTo>
                  <a:pt x="761027" y="12433"/>
                </a:lnTo>
                <a:lnTo>
                  <a:pt x="762000" y="12064"/>
                </a:lnTo>
                <a:lnTo>
                  <a:pt x="766318" y="9905"/>
                </a:lnTo>
                <a:lnTo>
                  <a:pt x="767842" y="9270"/>
                </a:lnTo>
                <a:lnTo>
                  <a:pt x="763173" y="9270"/>
                </a:lnTo>
                <a:lnTo>
                  <a:pt x="762916" y="8191"/>
                </a:lnTo>
                <a:close/>
              </a:path>
              <a:path w="770890" h="291464">
                <a:moveTo>
                  <a:pt x="763397" y="7111"/>
                </a:moveTo>
                <a:lnTo>
                  <a:pt x="762916" y="8191"/>
                </a:lnTo>
                <a:lnTo>
                  <a:pt x="763173" y="9270"/>
                </a:lnTo>
                <a:lnTo>
                  <a:pt x="763262" y="8191"/>
                </a:lnTo>
                <a:lnTo>
                  <a:pt x="763397" y="7111"/>
                </a:lnTo>
                <a:close/>
              </a:path>
              <a:path w="770890" h="291464">
                <a:moveTo>
                  <a:pt x="769881" y="7111"/>
                </a:moveTo>
                <a:lnTo>
                  <a:pt x="763397" y="7111"/>
                </a:lnTo>
                <a:lnTo>
                  <a:pt x="763127" y="9270"/>
                </a:lnTo>
                <a:lnTo>
                  <a:pt x="767842" y="9270"/>
                </a:lnTo>
                <a:lnTo>
                  <a:pt x="769881" y="7111"/>
                </a:lnTo>
                <a:close/>
              </a:path>
              <a:path w="770890" h="291464">
                <a:moveTo>
                  <a:pt x="769810" y="2031"/>
                </a:moveTo>
                <a:lnTo>
                  <a:pt x="764286" y="2031"/>
                </a:lnTo>
                <a:lnTo>
                  <a:pt x="762719" y="6730"/>
                </a:lnTo>
                <a:lnTo>
                  <a:pt x="762659" y="7111"/>
                </a:lnTo>
                <a:lnTo>
                  <a:pt x="762916" y="8191"/>
                </a:lnTo>
                <a:lnTo>
                  <a:pt x="763397" y="7111"/>
                </a:lnTo>
                <a:lnTo>
                  <a:pt x="769937" y="7111"/>
                </a:lnTo>
                <a:lnTo>
                  <a:pt x="770127" y="6730"/>
                </a:lnTo>
                <a:lnTo>
                  <a:pt x="770430" y="5206"/>
                </a:lnTo>
                <a:lnTo>
                  <a:pt x="770509" y="2920"/>
                </a:lnTo>
                <a:lnTo>
                  <a:pt x="770127" y="2285"/>
                </a:lnTo>
                <a:lnTo>
                  <a:pt x="769810" y="2031"/>
                </a:lnTo>
                <a:close/>
              </a:path>
              <a:path w="770890" h="291464">
                <a:moveTo>
                  <a:pt x="764286" y="2031"/>
                </a:moveTo>
                <a:lnTo>
                  <a:pt x="762889" y="2920"/>
                </a:lnTo>
                <a:lnTo>
                  <a:pt x="762126" y="3361"/>
                </a:lnTo>
                <a:lnTo>
                  <a:pt x="762205" y="5206"/>
                </a:lnTo>
                <a:lnTo>
                  <a:pt x="762507" y="6730"/>
                </a:lnTo>
                <a:lnTo>
                  <a:pt x="762698" y="7111"/>
                </a:lnTo>
                <a:lnTo>
                  <a:pt x="762719" y="6730"/>
                </a:lnTo>
                <a:lnTo>
                  <a:pt x="764201" y="2285"/>
                </a:lnTo>
                <a:lnTo>
                  <a:pt x="764286" y="2031"/>
                </a:lnTo>
                <a:close/>
              </a:path>
              <a:path w="770890" h="291464">
                <a:moveTo>
                  <a:pt x="762059" y="3361"/>
                </a:moveTo>
                <a:lnTo>
                  <a:pt x="758995" y="4989"/>
                </a:lnTo>
                <a:lnTo>
                  <a:pt x="762126" y="4989"/>
                </a:lnTo>
                <a:lnTo>
                  <a:pt x="762126" y="4680"/>
                </a:lnTo>
                <a:lnTo>
                  <a:pt x="761873" y="3809"/>
                </a:lnTo>
                <a:lnTo>
                  <a:pt x="762059" y="3361"/>
                </a:lnTo>
                <a:close/>
              </a:path>
              <a:path w="770890" h="291464">
                <a:moveTo>
                  <a:pt x="762126" y="3361"/>
                </a:moveTo>
                <a:lnTo>
                  <a:pt x="761873" y="3809"/>
                </a:lnTo>
                <a:lnTo>
                  <a:pt x="762080" y="4680"/>
                </a:lnTo>
                <a:lnTo>
                  <a:pt x="762126" y="3361"/>
                </a:lnTo>
                <a:close/>
              </a:path>
              <a:path w="770890" h="291464">
                <a:moveTo>
                  <a:pt x="770576" y="3361"/>
                </a:moveTo>
                <a:lnTo>
                  <a:pt x="770509" y="4680"/>
                </a:lnTo>
                <a:lnTo>
                  <a:pt x="770763" y="3809"/>
                </a:lnTo>
                <a:lnTo>
                  <a:pt x="770576" y="3361"/>
                </a:lnTo>
                <a:close/>
              </a:path>
              <a:path w="770890" h="291464">
                <a:moveTo>
                  <a:pt x="766699" y="0"/>
                </a:moveTo>
                <a:lnTo>
                  <a:pt x="764921" y="253"/>
                </a:lnTo>
                <a:lnTo>
                  <a:pt x="763619" y="1396"/>
                </a:lnTo>
                <a:lnTo>
                  <a:pt x="762719" y="2031"/>
                </a:lnTo>
                <a:lnTo>
                  <a:pt x="762507" y="2285"/>
                </a:lnTo>
                <a:lnTo>
                  <a:pt x="762126" y="2920"/>
                </a:lnTo>
                <a:lnTo>
                  <a:pt x="762126" y="3361"/>
                </a:lnTo>
                <a:lnTo>
                  <a:pt x="762889" y="2920"/>
                </a:lnTo>
                <a:lnTo>
                  <a:pt x="764286" y="2031"/>
                </a:lnTo>
                <a:lnTo>
                  <a:pt x="769810" y="2031"/>
                </a:lnTo>
                <a:lnTo>
                  <a:pt x="769016" y="1396"/>
                </a:lnTo>
                <a:lnTo>
                  <a:pt x="763143" y="1396"/>
                </a:lnTo>
                <a:lnTo>
                  <a:pt x="764540" y="761"/>
                </a:lnTo>
                <a:lnTo>
                  <a:pt x="765471" y="253"/>
                </a:lnTo>
                <a:lnTo>
                  <a:pt x="767164" y="253"/>
                </a:lnTo>
                <a:lnTo>
                  <a:pt x="766699" y="0"/>
                </a:lnTo>
                <a:close/>
              </a:path>
              <a:path w="770890" h="291464">
                <a:moveTo>
                  <a:pt x="769620" y="1396"/>
                </a:moveTo>
                <a:lnTo>
                  <a:pt x="769016" y="1396"/>
                </a:lnTo>
                <a:lnTo>
                  <a:pt x="770127" y="2285"/>
                </a:lnTo>
                <a:lnTo>
                  <a:pt x="769620" y="1396"/>
                </a:lnTo>
                <a:close/>
              </a:path>
              <a:path w="770890" h="291464">
                <a:moveTo>
                  <a:pt x="765937" y="0"/>
                </a:moveTo>
                <a:lnTo>
                  <a:pt x="764540" y="761"/>
                </a:lnTo>
                <a:lnTo>
                  <a:pt x="763143" y="1396"/>
                </a:lnTo>
                <a:lnTo>
                  <a:pt x="762719" y="2031"/>
                </a:lnTo>
                <a:lnTo>
                  <a:pt x="763619" y="1396"/>
                </a:lnTo>
                <a:lnTo>
                  <a:pt x="769620" y="1396"/>
                </a:lnTo>
                <a:lnTo>
                  <a:pt x="768096" y="761"/>
                </a:lnTo>
                <a:lnTo>
                  <a:pt x="767164" y="253"/>
                </a:lnTo>
                <a:lnTo>
                  <a:pt x="767715" y="253"/>
                </a:lnTo>
                <a:lnTo>
                  <a:pt x="765937" y="0"/>
                </a:lnTo>
                <a:close/>
              </a:path>
              <a:path w="770890" h="291464">
                <a:moveTo>
                  <a:pt x="767715" y="253"/>
                </a:moveTo>
                <a:lnTo>
                  <a:pt x="767164" y="253"/>
                </a:lnTo>
                <a:lnTo>
                  <a:pt x="768096" y="761"/>
                </a:lnTo>
                <a:lnTo>
                  <a:pt x="769620" y="1396"/>
                </a:lnTo>
                <a:lnTo>
                  <a:pt x="769000" y="1396"/>
                </a:lnTo>
                <a:lnTo>
                  <a:pt x="767715" y="2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47507" y="4842383"/>
            <a:ext cx="513715" cy="52069"/>
          </a:xfrm>
          <a:custGeom>
            <a:avLst/>
            <a:gdLst/>
            <a:ahLst/>
            <a:cxnLst/>
            <a:rect l="l" t="t" r="r" b="b"/>
            <a:pathLst>
              <a:path w="513715" h="52070">
                <a:moveTo>
                  <a:pt x="51625" y="51562"/>
                </a:moveTo>
                <a:lnTo>
                  <a:pt x="52146" y="51943"/>
                </a:lnTo>
                <a:lnTo>
                  <a:pt x="52577" y="51943"/>
                </a:lnTo>
                <a:lnTo>
                  <a:pt x="51625" y="51562"/>
                </a:lnTo>
                <a:close/>
              </a:path>
              <a:path w="513715" h="52070">
                <a:moveTo>
                  <a:pt x="50854" y="50800"/>
                </a:moveTo>
                <a:lnTo>
                  <a:pt x="50926" y="51181"/>
                </a:lnTo>
                <a:lnTo>
                  <a:pt x="51625" y="51562"/>
                </a:lnTo>
                <a:lnTo>
                  <a:pt x="52577" y="51943"/>
                </a:lnTo>
                <a:lnTo>
                  <a:pt x="54292" y="51562"/>
                </a:lnTo>
                <a:lnTo>
                  <a:pt x="51398" y="51562"/>
                </a:lnTo>
                <a:lnTo>
                  <a:pt x="50854" y="50800"/>
                </a:lnTo>
                <a:close/>
              </a:path>
              <a:path w="513715" h="52070">
                <a:moveTo>
                  <a:pt x="59562" y="49149"/>
                </a:moveTo>
                <a:lnTo>
                  <a:pt x="57149" y="49149"/>
                </a:lnTo>
                <a:lnTo>
                  <a:pt x="56895" y="49657"/>
                </a:lnTo>
                <a:lnTo>
                  <a:pt x="56612" y="50038"/>
                </a:lnTo>
                <a:lnTo>
                  <a:pt x="54736" y="51562"/>
                </a:lnTo>
                <a:lnTo>
                  <a:pt x="54292" y="51562"/>
                </a:lnTo>
                <a:lnTo>
                  <a:pt x="52577" y="51943"/>
                </a:lnTo>
                <a:lnTo>
                  <a:pt x="134873" y="51943"/>
                </a:lnTo>
                <a:lnTo>
                  <a:pt x="168020" y="50800"/>
                </a:lnTo>
                <a:lnTo>
                  <a:pt x="55816" y="50800"/>
                </a:lnTo>
                <a:lnTo>
                  <a:pt x="57149" y="50419"/>
                </a:lnTo>
                <a:lnTo>
                  <a:pt x="58673" y="49657"/>
                </a:lnTo>
                <a:lnTo>
                  <a:pt x="59562" y="49149"/>
                </a:lnTo>
                <a:close/>
              </a:path>
              <a:path w="513715" h="52070">
                <a:moveTo>
                  <a:pt x="53625" y="45720"/>
                </a:moveTo>
                <a:lnTo>
                  <a:pt x="51739" y="45720"/>
                </a:lnTo>
                <a:lnTo>
                  <a:pt x="51149" y="46101"/>
                </a:lnTo>
                <a:lnTo>
                  <a:pt x="50831" y="46609"/>
                </a:lnTo>
                <a:lnTo>
                  <a:pt x="50609" y="46863"/>
                </a:lnTo>
                <a:lnTo>
                  <a:pt x="50066" y="47879"/>
                </a:lnTo>
                <a:lnTo>
                  <a:pt x="49872" y="48133"/>
                </a:lnTo>
                <a:lnTo>
                  <a:pt x="49863" y="49149"/>
                </a:lnTo>
                <a:lnTo>
                  <a:pt x="50418" y="50038"/>
                </a:lnTo>
                <a:lnTo>
                  <a:pt x="50582" y="50419"/>
                </a:lnTo>
                <a:lnTo>
                  <a:pt x="51398" y="51562"/>
                </a:lnTo>
                <a:lnTo>
                  <a:pt x="54736" y="51562"/>
                </a:lnTo>
                <a:lnTo>
                  <a:pt x="55674" y="50800"/>
                </a:lnTo>
                <a:lnTo>
                  <a:pt x="54736" y="50800"/>
                </a:lnTo>
                <a:lnTo>
                  <a:pt x="57149" y="49149"/>
                </a:lnTo>
                <a:lnTo>
                  <a:pt x="59562" y="49149"/>
                </a:lnTo>
                <a:lnTo>
                  <a:pt x="61340" y="48133"/>
                </a:lnTo>
                <a:lnTo>
                  <a:pt x="61721" y="47879"/>
                </a:lnTo>
                <a:lnTo>
                  <a:pt x="62493" y="47244"/>
                </a:lnTo>
                <a:lnTo>
                  <a:pt x="51688" y="47244"/>
                </a:lnTo>
                <a:lnTo>
                  <a:pt x="52069" y="46609"/>
                </a:lnTo>
                <a:lnTo>
                  <a:pt x="53625" y="45720"/>
                </a:lnTo>
                <a:close/>
              </a:path>
              <a:path w="513715" h="52070">
                <a:moveTo>
                  <a:pt x="57149" y="49149"/>
                </a:moveTo>
                <a:lnTo>
                  <a:pt x="54736" y="50800"/>
                </a:lnTo>
                <a:lnTo>
                  <a:pt x="55674" y="50800"/>
                </a:lnTo>
                <a:lnTo>
                  <a:pt x="56612" y="50038"/>
                </a:lnTo>
                <a:lnTo>
                  <a:pt x="56895" y="49657"/>
                </a:lnTo>
                <a:lnTo>
                  <a:pt x="57149" y="49149"/>
                </a:lnTo>
                <a:close/>
              </a:path>
              <a:path w="513715" h="52070">
                <a:moveTo>
                  <a:pt x="506475" y="14859"/>
                </a:moveTo>
                <a:lnTo>
                  <a:pt x="401446" y="14859"/>
                </a:lnTo>
                <a:lnTo>
                  <a:pt x="306831" y="26797"/>
                </a:lnTo>
                <a:lnTo>
                  <a:pt x="257678" y="33782"/>
                </a:lnTo>
                <a:lnTo>
                  <a:pt x="257508" y="33782"/>
                </a:lnTo>
                <a:lnTo>
                  <a:pt x="171387" y="43919"/>
                </a:lnTo>
                <a:lnTo>
                  <a:pt x="138012" y="45212"/>
                </a:lnTo>
                <a:lnTo>
                  <a:pt x="0" y="45720"/>
                </a:lnTo>
                <a:lnTo>
                  <a:pt x="64530" y="45720"/>
                </a:lnTo>
                <a:lnTo>
                  <a:pt x="63880" y="46101"/>
                </a:lnTo>
                <a:lnTo>
                  <a:pt x="61721" y="47879"/>
                </a:lnTo>
                <a:lnTo>
                  <a:pt x="61340" y="48133"/>
                </a:lnTo>
                <a:lnTo>
                  <a:pt x="58673" y="49657"/>
                </a:lnTo>
                <a:lnTo>
                  <a:pt x="57149" y="50419"/>
                </a:lnTo>
                <a:lnTo>
                  <a:pt x="55816" y="50800"/>
                </a:lnTo>
                <a:lnTo>
                  <a:pt x="171449" y="50800"/>
                </a:lnTo>
                <a:lnTo>
                  <a:pt x="172211" y="50419"/>
                </a:lnTo>
                <a:lnTo>
                  <a:pt x="173118" y="50419"/>
                </a:lnTo>
                <a:lnTo>
                  <a:pt x="259460" y="40640"/>
                </a:lnTo>
                <a:lnTo>
                  <a:pt x="307720" y="33782"/>
                </a:lnTo>
                <a:lnTo>
                  <a:pt x="401452" y="22098"/>
                </a:lnTo>
                <a:lnTo>
                  <a:pt x="400488" y="22098"/>
                </a:lnTo>
                <a:lnTo>
                  <a:pt x="440121" y="19171"/>
                </a:lnTo>
                <a:lnTo>
                  <a:pt x="468629" y="18034"/>
                </a:lnTo>
                <a:lnTo>
                  <a:pt x="503534" y="18034"/>
                </a:lnTo>
                <a:lnTo>
                  <a:pt x="506504" y="15347"/>
                </a:lnTo>
                <a:lnTo>
                  <a:pt x="506475" y="14859"/>
                </a:lnTo>
                <a:close/>
              </a:path>
              <a:path w="513715" h="52070">
                <a:moveTo>
                  <a:pt x="49863" y="49149"/>
                </a:moveTo>
                <a:lnTo>
                  <a:pt x="50006" y="49657"/>
                </a:lnTo>
                <a:lnTo>
                  <a:pt x="50291" y="50038"/>
                </a:lnTo>
                <a:lnTo>
                  <a:pt x="50180" y="49657"/>
                </a:lnTo>
                <a:lnTo>
                  <a:pt x="49863" y="49149"/>
                </a:lnTo>
                <a:close/>
              </a:path>
              <a:path w="513715" h="52070">
                <a:moveTo>
                  <a:pt x="50418" y="47244"/>
                </a:moveTo>
                <a:lnTo>
                  <a:pt x="49898" y="47879"/>
                </a:lnTo>
                <a:lnTo>
                  <a:pt x="49872" y="48133"/>
                </a:lnTo>
                <a:lnTo>
                  <a:pt x="50066" y="47879"/>
                </a:lnTo>
                <a:lnTo>
                  <a:pt x="50418" y="47244"/>
                </a:lnTo>
                <a:close/>
              </a:path>
              <a:path w="513715" h="52070">
                <a:moveTo>
                  <a:pt x="55431" y="45212"/>
                </a:moveTo>
                <a:lnTo>
                  <a:pt x="54514" y="45212"/>
                </a:lnTo>
                <a:lnTo>
                  <a:pt x="52069" y="46609"/>
                </a:lnTo>
                <a:lnTo>
                  <a:pt x="51688" y="47244"/>
                </a:lnTo>
                <a:lnTo>
                  <a:pt x="55014" y="45720"/>
                </a:lnTo>
                <a:lnTo>
                  <a:pt x="54505" y="45720"/>
                </a:lnTo>
                <a:lnTo>
                  <a:pt x="55431" y="45212"/>
                </a:lnTo>
                <a:close/>
              </a:path>
              <a:path w="513715" h="52070">
                <a:moveTo>
                  <a:pt x="65457" y="45212"/>
                </a:moveTo>
                <a:lnTo>
                  <a:pt x="56260" y="45212"/>
                </a:lnTo>
                <a:lnTo>
                  <a:pt x="54228" y="45720"/>
                </a:lnTo>
                <a:lnTo>
                  <a:pt x="55014" y="45720"/>
                </a:lnTo>
                <a:lnTo>
                  <a:pt x="51688" y="47244"/>
                </a:lnTo>
                <a:lnTo>
                  <a:pt x="62493" y="47244"/>
                </a:lnTo>
                <a:lnTo>
                  <a:pt x="63572" y="46355"/>
                </a:lnTo>
                <a:lnTo>
                  <a:pt x="63372" y="46355"/>
                </a:lnTo>
                <a:lnTo>
                  <a:pt x="63880" y="46101"/>
                </a:lnTo>
                <a:lnTo>
                  <a:pt x="65457" y="45212"/>
                </a:lnTo>
                <a:close/>
              </a:path>
              <a:path w="513715" h="52070">
                <a:moveTo>
                  <a:pt x="51130" y="46101"/>
                </a:moveTo>
                <a:lnTo>
                  <a:pt x="50990" y="46101"/>
                </a:lnTo>
                <a:lnTo>
                  <a:pt x="50863" y="46355"/>
                </a:lnTo>
                <a:lnTo>
                  <a:pt x="50736" y="46609"/>
                </a:lnTo>
                <a:lnTo>
                  <a:pt x="50990" y="46355"/>
                </a:lnTo>
                <a:lnTo>
                  <a:pt x="50723" y="46355"/>
                </a:lnTo>
                <a:lnTo>
                  <a:pt x="51130" y="46101"/>
                </a:lnTo>
                <a:close/>
              </a:path>
              <a:path w="513715" h="52070">
                <a:moveTo>
                  <a:pt x="51149" y="46101"/>
                </a:moveTo>
                <a:lnTo>
                  <a:pt x="50723" y="46355"/>
                </a:lnTo>
                <a:lnTo>
                  <a:pt x="50990" y="46355"/>
                </a:lnTo>
                <a:lnTo>
                  <a:pt x="51149" y="46101"/>
                </a:lnTo>
                <a:close/>
              </a:path>
              <a:path w="513715" h="52070">
                <a:moveTo>
                  <a:pt x="63880" y="46101"/>
                </a:moveTo>
                <a:lnTo>
                  <a:pt x="63372" y="46355"/>
                </a:lnTo>
                <a:lnTo>
                  <a:pt x="63572" y="46355"/>
                </a:lnTo>
                <a:lnTo>
                  <a:pt x="63880" y="46101"/>
                </a:lnTo>
                <a:close/>
              </a:path>
              <a:path w="513715" h="52070">
                <a:moveTo>
                  <a:pt x="53424" y="45212"/>
                </a:moveTo>
                <a:lnTo>
                  <a:pt x="51434" y="45212"/>
                </a:lnTo>
                <a:lnTo>
                  <a:pt x="53720" y="45720"/>
                </a:lnTo>
                <a:lnTo>
                  <a:pt x="51387" y="45720"/>
                </a:lnTo>
                <a:lnTo>
                  <a:pt x="51149" y="46101"/>
                </a:lnTo>
                <a:lnTo>
                  <a:pt x="51739" y="45720"/>
                </a:lnTo>
                <a:lnTo>
                  <a:pt x="53424" y="45212"/>
                </a:lnTo>
                <a:close/>
              </a:path>
              <a:path w="513715" h="52070">
                <a:moveTo>
                  <a:pt x="88149" y="27232"/>
                </a:moveTo>
                <a:lnTo>
                  <a:pt x="80771" y="30734"/>
                </a:lnTo>
                <a:lnTo>
                  <a:pt x="80517" y="30988"/>
                </a:lnTo>
                <a:lnTo>
                  <a:pt x="74294" y="34925"/>
                </a:lnTo>
                <a:lnTo>
                  <a:pt x="74129" y="34925"/>
                </a:lnTo>
                <a:lnTo>
                  <a:pt x="69214" y="37211"/>
                </a:lnTo>
                <a:lnTo>
                  <a:pt x="60832" y="41656"/>
                </a:lnTo>
                <a:lnTo>
                  <a:pt x="60297" y="42037"/>
                </a:lnTo>
                <a:lnTo>
                  <a:pt x="58456" y="43553"/>
                </a:lnTo>
                <a:lnTo>
                  <a:pt x="54505" y="45720"/>
                </a:lnTo>
                <a:lnTo>
                  <a:pt x="54228" y="45720"/>
                </a:lnTo>
                <a:lnTo>
                  <a:pt x="56260" y="45212"/>
                </a:lnTo>
                <a:lnTo>
                  <a:pt x="65457" y="45212"/>
                </a:lnTo>
                <a:lnTo>
                  <a:pt x="67309" y="44196"/>
                </a:lnTo>
                <a:lnTo>
                  <a:pt x="71627" y="42037"/>
                </a:lnTo>
                <a:lnTo>
                  <a:pt x="71774" y="42037"/>
                </a:lnTo>
                <a:lnTo>
                  <a:pt x="76961" y="39624"/>
                </a:lnTo>
                <a:lnTo>
                  <a:pt x="77215" y="39370"/>
                </a:lnTo>
                <a:lnTo>
                  <a:pt x="83438" y="35433"/>
                </a:lnTo>
                <a:lnTo>
                  <a:pt x="83583" y="35433"/>
                </a:lnTo>
                <a:lnTo>
                  <a:pt x="84634" y="34925"/>
                </a:lnTo>
                <a:lnTo>
                  <a:pt x="74294" y="34925"/>
                </a:lnTo>
                <a:lnTo>
                  <a:pt x="74696" y="34671"/>
                </a:lnTo>
                <a:lnTo>
                  <a:pt x="85160" y="34671"/>
                </a:lnTo>
                <a:lnTo>
                  <a:pt x="90677" y="32004"/>
                </a:lnTo>
                <a:lnTo>
                  <a:pt x="91058" y="31750"/>
                </a:lnTo>
                <a:lnTo>
                  <a:pt x="96919" y="27432"/>
                </a:lnTo>
                <a:lnTo>
                  <a:pt x="87883" y="27432"/>
                </a:lnTo>
                <a:lnTo>
                  <a:pt x="88149" y="27232"/>
                </a:lnTo>
                <a:close/>
              </a:path>
              <a:path w="513715" h="52070">
                <a:moveTo>
                  <a:pt x="207772" y="45212"/>
                </a:moveTo>
                <a:lnTo>
                  <a:pt x="165608" y="45212"/>
                </a:lnTo>
                <a:lnTo>
                  <a:pt x="42163" y="45720"/>
                </a:lnTo>
                <a:lnTo>
                  <a:pt x="0" y="45720"/>
                </a:lnTo>
                <a:lnTo>
                  <a:pt x="207772" y="45212"/>
                </a:lnTo>
                <a:close/>
              </a:path>
              <a:path w="513715" h="52070">
                <a:moveTo>
                  <a:pt x="71774" y="42037"/>
                </a:moveTo>
                <a:lnTo>
                  <a:pt x="71627" y="42037"/>
                </a:lnTo>
                <a:lnTo>
                  <a:pt x="71500" y="42164"/>
                </a:lnTo>
                <a:lnTo>
                  <a:pt x="71774" y="42037"/>
                </a:lnTo>
                <a:close/>
              </a:path>
              <a:path w="513715" h="52070">
                <a:moveTo>
                  <a:pt x="83583" y="35433"/>
                </a:moveTo>
                <a:lnTo>
                  <a:pt x="83438" y="35433"/>
                </a:lnTo>
                <a:lnTo>
                  <a:pt x="82995" y="35728"/>
                </a:lnTo>
                <a:lnTo>
                  <a:pt x="83583" y="35433"/>
                </a:lnTo>
                <a:close/>
              </a:path>
              <a:path w="513715" h="52070">
                <a:moveTo>
                  <a:pt x="137159" y="0"/>
                </a:moveTo>
                <a:lnTo>
                  <a:pt x="136778" y="0"/>
                </a:lnTo>
                <a:lnTo>
                  <a:pt x="132841" y="381"/>
                </a:lnTo>
                <a:lnTo>
                  <a:pt x="131571" y="762"/>
                </a:lnTo>
                <a:lnTo>
                  <a:pt x="126232" y="4318"/>
                </a:lnTo>
                <a:lnTo>
                  <a:pt x="120014" y="7366"/>
                </a:lnTo>
                <a:lnTo>
                  <a:pt x="112140" y="11557"/>
                </a:lnTo>
                <a:lnTo>
                  <a:pt x="103667" y="17018"/>
                </a:lnTo>
                <a:lnTo>
                  <a:pt x="96031" y="21463"/>
                </a:lnTo>
                <a:lnTo>
                  <a:pt x="94995" y="22098"/>
                </a:lnTo>
                <a:lnTo>
                  <a:pt x="88730" y="26797"/>
                </a:lnTo>
                <a:lnTo>
                  <a:pt x="88182" y="27232"/>
                </a:lnTo>
                <a:lnTo>
                  <a:pt x="87883" y="27432"/>
                </a:lnTo>
                <a:lnTo>
                  <a:pt x="96919" y="27432"/>
                </a:lnTo>
                <a:lnTo>
                  <a:pt x="98320" y="26399"/>
                </a:lnTo>
                <a:lnTo>
                  <a:pt x="98691" y="26162"/>
                </a:lnTo>
                <a:lnTo>
                  <a:pt x="106679" y="21463"/>
                </a:lnTo>
                <a:lnTo>
                  <a:pt x="114867" y="16129"/>
                </a:lnTo>
                <a:lnTo>
                  <a:pt x="115949" y="15537"/>
                </a:lnTo>
                <a:lnTo>
                  <a:pt x="128777" y="8890"/>
                </a:lnTo>
                <a:lnTo>
                  <a:pt x="129158" y="8763"/>
                </a:lnTo>
                <a:lnTo>
                  <a:pt x="133757" y="5588"/>
                </a:lnTo>
                <a:lnTo>
                  <a:pt x="133349" y="5588"/>
                </a:lnTo>
                <a:lnTo>
                  <a:pt x="134207" y="5207"/>
                </a:lnTo>
                <a:lnTo>
                  <a:pt x="139079" y="5207"/>
                </a:lnTo>
                <a:lnTo>
                  <a:pt x="140207" y="3937"/>
                </a:lnTo>
                <a:lnTo>
                  <a:pt x="140207" y="1270"/>
                </a:lnTo>
                <a:lnTo>
                  <a:pt x="139191" y="127"/>
                </a:lnTo>
                <a:lnTo>
                  <a:pt x="137921" y="127"/>
                </a:lnTo>
                <a:lnTo>
                  <a:pt x="137159" y="0"/>
                </a:lnTo>
                <a:close/>
              </a:path>
              <a:path w="513715" h="52070">
                <a:moveTo>
                  <a:pt x="512487" y="18542"/>
                </a:moveTo>
                <a:lnTo>
                  <a:pt x="503173" y="18542"/>
                </a:lnTo>
                <a:lnTo>
                  <a:pt x="502735" y="18757"/>
                </a:lnTo>
                <a:lnTo>
                  <a:pt x="502277" y="19171"/>
                </a:lnTo>
                <a:lnTo>
                  <a:pt x="501891" y="19171"/>
                </a:lnTo>
                <a:lnTo>
                  <a:pt x="495934" y="22098"/>
                </a:lnTo>
                <a:lnTo>
                  <a:pt x="494791" y="22606"/>
                </a:lnTo>
                <a:lnTo>
                  <a:pt x="494283" y="23876"/>
                </a:lnTo>
                <a:lnTo>
                  <a:pt x="494791" y="25019"/>
                </a:lnTo>
                <a:lnTo>
                  <a:pt x="495172" y="26162"/>
                </a:lnTo>
                <a:lnTo>
                  <a:pt x="496442" y="26797"/>
                </a:lnTo>
                <a:lnTo>
                  <a:pt x="512137" y="19171"/>
                </a:lnTo>
                <a:lnTo>
                  <a:pt x="502229" y="19171"/>
                </a:lnTo>
                <a:lnTo>
                  <a:pt x="502850" y="18757"/>
                </a:lnTo>
                <a:lnTo>
                  <a:pt x="512367" y="18757"/>
                </a:lnTo>
                <a:lnTo>
                  <a:pt x="512487" y="18542"/>
                </a:lnTo>
                <a:close/>
              </a:path>
              <a:path w="513715" h="52070">
                <a:moveTo>
                  <a:pt x="506504" y="15347"/>
                </a:moveTo>
                <a:lnTo>
                  <a:pt x="502735" y="18757"/>
                </a:lnTo>
                <a:lnTo>
                  <a:pt x="503173" y="18542"/>
                </a:lnTo>
                <a:lnTo>
                  <a:pt x="512487" y="18542"/>
                </a:lnTo>
                <a:lnTo>
                  <a:pt x="512769" y="18034"/>
                </a:lnTo>
                <a:lnTo>
                  <a:pt x="509904" y="18034"/>
                </a:lnTo>
                <a:lnTo>
                  <a:pt x="508807" y="17018"/>
                </a:lnTo>
                <a:lnTo>
                  <a:pt x="506602" y="17018"/>
                </a:lnTo>
                <a:lnTo>
                  <a:pt x="506504" y="15347"/>
                </a:lnTo>
                <a:close/>
              </a:path>
              <a:path w="513715" h="52070">
                <a:moveTo>
                  <a:pt x="513540" y="14224"/>
                </a:moveTo>
                <a:lnTo>
                  <a:pt x="507745" y="14224"/>
                </a:lnTo>
                <a:lnTo>
                  <a:pt x="507486" y="14859"/>
                </a:lnTo>
                <a:lnTo>
                  <a:pt x="507379" y="15118"/>
                </a:lnTo>
                <a:lnTo>
                  <a:pt x="507286" y="15347"/>
                </a:lnTo>
                <a:lnTo>
                  <a:pt x="507208" y="15537"/>
                </a:lnTo>
                <a:lnTo>
                  <a:pt x="509904" y="18034"/>
                </a:lnTo>
                <a:lnTo>
                  <a:pt x="512769" y="18034"/>
                </a:lnTo>
                <a:lnTo>
                  <a:pt x="513333" y="17018"/>
                </a:lnTo>
                <a:lnTo>
                  <a:pt x="513460" y="14859"/>
                </a:lnTo>
                <a:lnTo>
                  <a:pt x="513540" y="14224"/>
                </a:lnTo>
                <a:close/>
              </a:path>
              <a:path w="513715" h="52070">
                <a:moveTo>
                  <a:pt x="506756" y="15118"/>
                </a:moveTo>
                <a:lnTo>
                  <a:pt x="506504" y="15347"/>
                </a:lnTo>
                <a:lnTo>
                  <a:pt x="506602" y="17018"/>
                </a:lnTo>
                <a:lnTo>
                  <a:pt x="507208" y="15537"/>
                </a:lnTo>
                <a:lnTo>
                  <a:pt x="506756" y="15118"/>
                </a:lnTo>
                <a:close/>
              </a:path>
              <a:path w="513715" h="52070">
                <a:moveTo>
                  <a:pt x="507208" y="15537"/>
                </a:moveTo>
                <a:lnTo>
                  <a:pt x="506602" y="17018"/>
                </a:lnTo>
                <a:lnTo>
                  <a:pt x="508807" y="17018"/>
                </a:lnTo>
                <a:lnTo>
                  <a:pt x="507208" y="15537"/>
                </a:lnTo>
                <a:close/>
              </a:path>
              <a:path w="513715" h="52070">
                <a:moveTo>
                  <a:pt x="507745" y="14224"/>
                </a:moveTo>
                <a:lnTo>
                  <a:pt x="506756" y="15118"/>
                </a:lnTo>
                <a:lnTo>
                  <a:pt x="507208" y="15537"/>
                </a:lnTo>
                <a:lnTo>
                  <a:pt x="507745" y="14224"/>
                </a:lnTo>
                <a:close/>
              </a:path>
              <a:path w="513715" h="52070">
                <a:moveTo>
                  <a:pt x="506475" y="14859"/>
                </a:moveTo>
                <a:lnTo>
                  <a:pt x="506504" y="15347"/>
                </a:lnTo>
                <a:lnTo>
                  <a:pt x="506756" y="15118"/>
                </a:lnTo>
                <a:lnTo>
                  <a:pt x="506475" y="14859"/>
                </a:lnTo>
                <a:close/>
              </a:path>
              <a:path w="513715" h="52070">
                <a:moveTo>
                  <a:pt x="510920" y="10922"/>
                </a:moveTo>
                <a:lnTo>
                  <a:pt x="468502" y="10922"/>
                </a:lnTo>
                <a:lnTo>
                  <a:pt x="439673" y="11938"/>
                </a:lnTo>
                <a:lnTo>
                  <a:pt x="439419" y="11938"/>
                </a:lnTo>
                <a:lnTo>
                  <a:pt x="401700" y="14859"/>
                </a:lnTo>
                <a:lnTo>
                  <a:pt x="506475" y="14859"/>
                </a:lnTo>
                <a:lnTo>
                  <a:pt x="506756" y="15118"/>
                </a:lnTo>
                <a:lnTo>
                  <a:pt x="507745" y="14224"/>
                </a:lnTo>
                <a:lnTo>
                  <a:pt x="513540" y="14224"/>
                </a:lnTo>
                <a:lnTo>
                  <a:pt x="513587" y="13843"/>
                </a:lnTo>
                <a:lnTo>
                  <a:pt x="513206" y="12827"/>
                </a:lnTo>
                <a:lnTo>
                  <a:pt x="512571" y="12065"/>
                </a:lnTo>
                <a:lnTo>
                  <a:pt x="512063" y="11557"/>
                </a:lnTo>
                <a:lnTo>
                  <a:pt x="512402" y="11557"/>
                </a:lnTo>
                <a:lnTo>
                  <a:pt x="510920" y="10922"/>
                </a:lnTo>
                <a:close/>
              </a:path>
              <a:path w="513715" h="52070">
                <a:moveTo>
                  <a:pt x="134309" y="5207"/>
                </a:moveTo>
                <a:lnTo>
                  <a:pt x="133349" y="5588"/>
                </a:lnTo>
                <a:lnTo>
                  <a:pt x="133757" y="5588"/>
                </a:lnTo>
                <a:lnTo>
                  <a:pt x="134309" y="5207"/>
                </a:lnTo>
                <a:close/>
              </a:path>
              <a:path w="513715" h="52070">
                <a:moveTo>
                  <a:pt x="137286" y="5207"/>
                </a:moveTo>
                <a:lnTo>
                  <a:pt x="134309" y="5207"/>
                </a:lnTo>
                <a:lnTo>
                  <a:pt x="133757" y="5588"/>
                </a:lnTo>
                <a:lnTo>
                  <a:pt x="133349" y="5588"/>
                </a:lnTo>
                <a:lnTo>
                  <a:pt x="137286" y="5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01811" y="4237863"/>
            <a:ext cx="1221994" cy="67411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29911" y="5000625"/>
            <a:ext cx="2131638" cy="44424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8252828" y="5652160"/>
            <a:ext cx="961390" cy="173355"/>
          </a:xfrm>
          <a:custGeom>
            <a:avLst/>
            <a:gdLst/>
            <a:ahLst/>
            <a:cxnLst/>
            <a:rect l="l" t="t" r="r" b="b"/>
            <a:pathLst>
              <a:path w="961390" h="173354">
                <a:moveTo>
                  <a:pt x="655713" y="88569"/>
                </a:moveTo>
                <a:lnTo>
                  <a:pt x="655459" y="87947"/>
                </a:lnTo>
                <a:lnTo>
                  <a:pt x="654951" y="87490"/>
                </a:lnTo>
                <a:lnTo>
                  <a:pt x="654062" y="86601"/>
                </a:lnTo>
                <a:lnTo>
                  <a:pt x="652043" y="85813"/>
                </a:lnTo>
                <a:lnTo>
                  <a:pt x="634771" y="85813"/>
                </a:lnTo>
                <a:lnTo>
                  <a:pt x="621296" y="84416"/>
                </a:lnTo>
                <a:lnTo>
                  <a:pt x="491236" y="84416"/>
                </a:lnTo>
                <a:lnTo>
                  <a:pt x="427710" y="85813"/>
                </a:lnTo>
                <a:lnTo>
                  <a:pt x="437121" y="85813"/>
                </a:lnTo>
                <a:lnTo>
                  <a:pt x="215442" y="100317"/>
                </a:lnTo>
                <a:lnTo>
                  <a:pt x="61480" y="100317"/>
                </a:lnTo>
                <a:lnTo>
                  <a:pt x="38239" y="99682"/>
                </a:lnTo>
                <a:lnTo>
                  <a:pt x="34340" y="99466"/>
                </a:lnTo>
                <a:lnTo>
                  <a:pt x="24701" y="98933"/>
                </a:lnTo>
                <a:lnTo>
                  <a:pt x="6235" y="98933"/>
                </a:lnTo>
                <a:lnTo>
                  <a:pt x="5575" y="98933"/>
                </a:lnTo>
                <a:lnTo>
                  <a:pt x="5956" y="98729"/>
                </a:lnTo>
                <a:lnTo>
                  <a:pt x="5867" y="98501"/>
                </a:lnTo>
                <a:lnTo>
                  <a:pt x="6070" y="98729"/>
                </a:lnTo>
                <a:lnTo>
                  <a:pt x="6235" y="98729"/>
                </a:lnTo>
                <a:lnTo>
                  <a:pt x="21043" y="98729"/>
                </a:lnTo>
                <a:lnTo>
                  <a:pt x="10693" y="97243"/>
                </a:lnTo>
                <a:lnTo>
                  <a:pt x="10236" y="97243"/>
                </a:lnTo>
                <a:lnTo>
                  <a:pt x="8953" y="97243"/>
                </a:lnTo>
                <a:lnTo>
                  <a:pt x="9410" y="97091"/>
                </a:lnTo>
                <a:lnTo>
                  <a:pt x="12611" y="95961"/>
                </a:lnTo>
                <a:lnTo>
                  <a:pt x="15036" y="95313"/>
                </a:lnTo>
                <a:lnTo>
                  <a:pt x="33388" y="95313"/>
                </a:lnTo>
                <a:lnTo>
                  <a:pt x="34226" y="94513"/>
                </a:lnTo>
                <a:lnTo>
                  <a:pt x="34683" y="94068"/>
                </a:lnTo>
                <a:lnTo>
                  <a:pt x="34810" y="93370"/>
                </a:lnTo>
                <a:lnTo>
                  <a:pt x="34810" y="91452"/>
                </a:lnTo>
                <a:lnTo>
                  <a:pt x="34810" y="91325"/>
                </a:lnTo>
                <a:lnTo>
                  <a:pt x="34810" y="90982"/>
                </a:lnTo>
                <a:lnTo>
                  <a:pt x="33655" y="89877"/>
                </a:lnTo>
                <a:lnTo>
                  <a:pt x="13284" y="89877"/>
                </a:lnTo>
                <a:lnTo>
                  <a:pt x="10731" y="90512"/>
                </a:lnTo>
                <a:lnTo>
                  <a:pt x="8153" y="91325"/>
                </a:lnTo>
                <a:lnTo>
                  <a:pt x="7442" y="91325"/>
                </a:lnTo>
                <a:lnTo>
                  <a:pt x="7442" y="97243"/>
                </a:lnTo>
                <a:lnTo>
                  <a:pt x="6235" y="97243"/>
                </a:lnTo>
                <a:lnTo>
                  <a:pt x="5842" y="97243"/>
                </a:lnTo>
                <a:lnTo>
                  <a:pt x="6121" y="96748"/>
                </a:lnTo>
                <a:lnTo>
                  <a:pt x="6438" y="96837"/>
                </a:lnTo>
                <a:lnTo>
                  <a:pt x="6578" y="96748"/>
                </a:lnTo>
                <a:lnTo>
                  <a:pt x="6451" y="96850"/>
                </a:lnTo>
                <a:lnTo>
                  <a:pt x="7442" y="97243"/>
                </a:lnTo>
                <a:lnTo>
                  <a:pt x="7442" y="91325"/>
                </a:lnTo>
                <a:lnTo>
                  <a:pt x="5651" y="91325"/>
                </a:lnTo>
                <a:lnTo>
                  <a:pt x="2959" y="92849"/>
                </a:lnTo>
                <a:lnTo>
                  <a:pt x="3098" y="92849"/>
                </a:lnTo>
                <a:lnTo>
                  <a:pt x="2514" y="93776"/>
                </a:lnTo>
                <a:lnTo>
                  <a:pt x="1917" y="94068"/>
                </a:lnTo>
                <a:lnTo>
                  <a:pt x="0" y="96748"/>
                </a:lnTo>
                <a:lnTo>
                  <a:pt x="139" y="96748"/>
                </a:lnTo>
                <a:lnTo>
                  <a:pt x="139" y="98933"/>
                </a:lnTo>
                <a:lnTo>
                  <a:pt x="37858" y="106121"/>
                </a:lnTo>
                <a:lnTo>
                  <a:pt x="63182" y="106997"/>
                </a:lnTo>
                <a:lnTo>
                  <a:pt x="216928" y="106997"/>
                </a:lnTo>
                <a:lnTo>
                  <a:pt x="316763" y="100317"/>
                </a:lnTo>
                <a:lnTo>
                  <a:pt x="442988" y="92240"/>
                </a:lnTo>
                <a:lnTo>
                  <a:pt x="485952" y="91325"/>
                </a:lnTo>
                <a:lnTo>
                  <a:pt x="622249" y="91325"/>
                </a:lnTo>
                <a:lnTo>
                  <a:pt x="631075" y="92240"/>
                </a:lnTo>
                <a:lnTo>
                  <a:pt x="643064" y="92849"/>
                </a:lnTo>
                <a:lnTo>
                  <a:pt x="651522" y="92849"/>
                </a:lnTo>
                <a:lnTo>
                  <a:pt x="654062" y="91859"/>
                </a:lnTo>
                <a:lnTo>
                  <a:pt x="654456" y="91452"/>
                </a:lnTo>
                <a:lnTo>
                  <a:pt x="654583" y="91325"/>
                </a:lnTo>
                <a:lnTo>
                  <a:pt x="654926" y="90982"/>
                </a:lnTo>
                <a:lnTo>
                  <a:pt x="655459" y="90512"/>
                </a:lnTo>
                <a:lnTo>
                  <a:pt x="655713" y="89877"/>
                </a:lnTo>
                <a:lnTo>
                  <a:pt x="655713" y="88569"/>
                </a:lnTo>
                <a:close/>
              </a:path>
              <a:path w="961390" h="173354">
                <a:moveTo>
                  <a:pt x="960843" y="83058"/>
                </a:moveTo>
                <a:lnTo>
                  <a:pt x="960780" y="81838"/>
                </a:lnTo>
                <a:lnTo>
                  <a:pt x="960767" y="81508"/>
                </a:lnTo>
                <a:lnTo>
                  <a:pt x="960005" y="79425"/>
                </a:lnTo>
                <a:lnTo>
                  <a:pt x="958380" y="77381"/>
                </a:lnTo>
                <a:lnTo>
                  <a:pt x="957859" y="76720"/>
                </a:lnTo>
                <a:lnTo>
                  <a:pt x="954290" y="72212"/>
                </a:lnTo>
                <a:lnTo>
                  <a:pt x="953528" y="71551"/>
                </a:lnTo>
                <a:lnTo>
                  <a:pt x="951293" y="69913"/>
                </a:lnTo>
                <a:lnTo>
                  <a:pt x="950683" y="69469"/>
                </a:lnTo>
                <a:lnTo>
                  <a:pt x="942733" y="63627"/>
                </a:lnTo>
                <a:lnTo>
                  <a:pt x="941971" y="63182"/>
                </a:lnTo>
                <a:lnTo>
                  <a:pt x="922921" y="55600"/>
                </a:lnTo>
                <a:lnTo>
                  <a:pt x="897140" y="47244"/>
                </a:lnTo>
                <a:lnTo>
                  <a:pt x="897267" y="47244"/>
                </a:lnTo>
                <a:lnTo>
                  <a:pt x="864374" y="39598"/>
                </a:lnTo>
                <a:lnTo>
                  <a:pt x="827925" y="32029"/>
                </a:lnTo>
                <a:lnTo>
                  <a:pt x="790841" y="24841"/>
                </a:lnTo>
                <a:lnTo>
                  <a:pt x="756831" y="18821"/>
                </a:lnTo>
                <a:lnTo>
                  <a:pt x="726960" y="11366"/>
                </a:lnTo>
                <a:lnTo>
                  <a:pt x="702818" y="6527"/>
                </a:lnTo>
                <a:lnTo>
                  <a:pt x="700544" y="5854"/>
                </a:lnTo>
                <a:lnTo>
                  <a:pt x="686663" y="1612"/>
                </a:lnTo>
                <a:lnTo>
                  <a:pt x="686854" y="1612"/>
                </a:lnTo>
                <a:lnTo>
                  <a:pt x="685685" y="1371"/>
                </a:lnTo>
                <a:lnTo>
                  <a:pt x="674446" y="342"/>
                </a:lnTo>
                <a:lnTo>
                  <a:pt x="674255" y="139"/>
                </a:lnTo>
                <a:lnTo>
                  <a:pt x="672604" y="0"/>
                </a:lnTo>
                <a:lnTo>
                  <a:pt x="672122" y="330"/>
                </a:lnTo>
                <a:lnTo>
                  <a:pt x="671410" y="330"/>
                </a:lnTo>
                <a:lnTo>
                  <a:pt x="670331" y="1371"/>
                </a:lnTo>
                <a:lnTo>
                  <a:pt x="669937" y="1612"/>
                </a:lnTo>
                <a:lnTo>
                  <a:pt x="670090" y="1612"/>
                </a:lnTo>
                <a:lnTo>
                  <a:pt x="669861" y="2133"/>
                </a:lnTo>
                <a:lnTo>
                  <a:pt x="669683" y="2667"/>
                </a:lnTo>
                <a:lnTo>
                  <a:pt x="669683" y="3416"/>
                </a:lnTo>
                <a:lnTo>
                  <a:pt x="669836" y="3835"/>
                </a:lnTo>
                <a:lnTo>
                  <a:pt x="670064" y="4445"/>
                </a:lnTo>
                <a:lnTo>
                  <a:pt x="669747" y="4445"/>
                </a:lnTo>
                <a:lnTo>
                  <a:pt x="669683" y="4902"/>
                </a:lnTo>
                <a:lnTo>
                  <a:pt x="670394" y="5854"/>
                </a:lnTo>
                <a:lnTo>
                  <a:pt x="670179" y="4902"/>
                </a:lnTo>
                <a:lnTo>
                  <a:pt x="670445" y="5854"/>
                </a:lnTo>
                <a:lnTo>
                  <a:pt x="670890" y="6527"/>
                </a:lnTo>
                <a:lnTo>
                  <a:pt x="671322" y="6527"/>
                </a:lnTo>
                <a:lnTo>
                  <a:pt x="671715" y="6819"/>
                </a:lnTo>
                <a:lnTo>
                  <a:pt x="672731" y="6819"/>
                </a:lnTo>
                <a:lnTo>
                  <a:pt x="675563" y="7404"/>
                </a:lnTo>
                <a:lnTo>
                  <a:pt x="678573" y="8077"/>
                </a:lnTo>
                <a:lnTo>
                  <a:pt x="679691" y="7404"/>
                </a:lnTo>
                <a:lnTo>
                  <a:pt x="685050" y="7886"/>
                </a:lnTo>
                <a:lnTo>
                  <a:pt x="684847" y="7886"/>
                </a:lnTo>
                <a:lnTo>
                  <a:pt x="700544" y="12852"/>
                </a:lnTo>
                <a:lnTo>
                  <a:pt x="725424" y="18122"/>
                </a:lnTo>
                <a:lnTo>
                  <a:pt x="755281" y="25768"/>
                </a:lnTo>
                <a:lnTo>
                  <a:pt x="790016" y="32029"/>
                </a:lnTo>
                <a:lnTo>
                  <a:pt x="862850" y="46710"/>
                </a:lnTo>
                <a:lnTo>
                  <a:pt x="920381" y="62445"/>
                </a:lnTo>
                <a:lnTo>
                  <a:pt x="938961" y="69786"/>
                </a:lnTo>
                <a:lnTo>
                  <a:pt x="938542" y="69469"/>
                </a:lnTo>
                <a:lnTo>
                  <a:pt x="939304" y="69913"/>
                </a:lnTo>
                <a:lnTo>
                  <a:pt x="938961" y="69786"/>
                </a:lnTo>
                <a:lnTo>
                  <a:pt x="948778" y="76974"/>
                </a:lnTo>
                <a:lnTo>
                  <a:pt x="948575" y="76720"/>
                </a:lnTo>
                <a:lnTo>
                  <a:pt x="949337" y="77381"/>
                </a:lnTo>
                <a:lnTo>
                  <a:pt x="948778" y="76974"/>
                </a:lnTo>
                <a:lnTo>
                  <a:pt x="953706" y="83058"/>
                </a:lnTo>
                <a:lnTo>
                  <a:pt x="954100" y="83058"/>
                </a:lnTo>
                <a:lnTo>
                  <a:pt x="960843" y="83058"/>
                </a:lnTo>
                <a:close/>
              </a:path>
              <a:path w="961390" h="173354">
                <a:moveTo>
                  <a:pt x="961148" y="89065"/>
                </a:moveTo>
                <a:lnTo>
                  <a:pt x="960882" y="83921"/>
                </a:lnTo>
                <a:lnTo>
                  <a:pt x="954417" y="83921"/>
                </a:lnTo>
                <a:lnTo>
                  <a:pt x="953757" y="83921"/>
                </a:lnTo>
                <a:lnTo>
                  <a:pt x="954011" y="89065"/>
                </a:lnTo>
                <a:lnTo>
                  <a:pt x="954036" y="95834"/>
                </a:lnTo>
                <a:lnTo>
                  <a:pt x="947318" y="104711"/>
                </a:lnTo>
                <a:lnTo>
                  <a:pt x="932383" y="115150"/>
                </a:lnTo>
                <a:lnTo>
                  <a:pt x="913015" y="125120"/>
                </a:lnTo>
                <a:lnTo>
                  <a:pt x="891171" y="135496"/>
                </a:lnTo>
                <a:lnTo>
                  <a:pt x="890968" y="135496"/>
                </a:lnTo>
                <a:lnTo>
                  <a:pt x="865517" y="142544"/>
                </a:lnTo>
                <a:lnTo>
                  <a:pt x="840879" y="150050"/>
                </a:lnTo>
                <a:lnTo>
                  <a:pt x="818654" y="156210"/>
                </a:lnTo>
                <a:lnTo>
                  <a:pt x="798969" y="161442"/>
                </a:lnTo>
                <a:lnTo>
                  <a:pt x="784847" y="165722"/>
                </a:lnTo>
                <a:lnTo>
                  <a:pt x="773188" y="167919"/>
                </a:lnTo>
                <a:lnTo>
                  <a:pt x="772299" y="169202"/>
                </a:lnTo>
                <a:lnTo>
                  <a:pt x="772426" y="170573"/>
                </a:lnTo>
                <a:lnTo>
                  <a:pt x="772706" y="171970"/>
                </a:lnTo>
                <a:lnTo>
                  <a:pt x="773823" y="172935"/>
                </a:lnTo>
                <a:lnTo>
                  <a:pt x="786142" y="171970"/>
                </a:lnTo>
                <a:lnTo>
                  <a:pt x="786307" y="171970"/>
                </a:lnTo>
                <a:lnTo>
                  <a:pt x="800747" y="168211"/>
                </a:lnTo>
                <a:lnTo>
                  <a:pt x="820559" y="163385"/>
                </a:lnTo>
                <a:lnTo>
                  <a:pt x="843038" y="157314"/>
                </a:lnTo>
                <a:lnTo>
                  <a:pt x="867930" y="149720"/>
                </a:lnTo>
                <a:lnTo>
                  <a:pt x="893711" y="142544"/>
                </a:lnTo>
                <a:lnTo>
                  <a:pt x="894346" y="142316"/>
                </a:lnTo>
                <a:lnTo>
                  <a:pt x="935875" y="121653"/>
                </a:lnTo>
                <a:lnTo>
                  <a:pt x="956106" y="105054"/>
                </a:lnTo>
                <a:lnTo>
                  <a:pt x="956691" y="104267"/>
                </a:lnTo>
                <a:lnTo>
                  <a:pt x="960386" y="99288"/>
                </a:lnTo>
                <a:lnTo>
                  <a:pt x="961148" y="97142"/>
                </a:lnTo>
                <a:lnTo>
                  <a:pt x="961148" y="94996"/>
                </a:lnTo>
                <a:lnTo>
                  <a:pt x="961148" y="890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7352" y="3820414"/>
            <a:ext cx="264795" cy="53340"/>
          </a:xfrm>
          <a:custGeom>
            <a:avLst/>
            <a:gdLst/>
            <a:ahLst/>
            <a:cxnLst/>
            <a:rect l="l" t="t" r="r" b="b"/>
            <a:pathLst>
              <a:path w="264795" h="53339">
                <a:moveTo>
                  <a:pt x="1872" y="52578"/>
                </a:moveTo>
                <a:lnTo>
                  <a:pt x="1637" y="52578"/>
                </a:lnTo>
                <a:lnTo>
                  <a:pt x="3447" y="53340"/>
                </a:lnTo>
                <a:lnTo>
                  <a:pt x="4044" y="53212"/>
                </a:lnTo>
                <a:lnTo>
                  <a:pt x="3002" y="53212"/>
                </a:lnTo>
                <a:lnTo>
                  <a:pt x="1872" y="52578"/>
                </a:lnTo>
                <a:close/>
              </a:path>
              <a:path w="264795" h="53339">
                <a:moveTo>
                  <a:pt x="5274" y="47243"/>
                </a:moveTo>
                <a:lnTo>
                  <a:pt x="2240" y="47243"/>
                </a:lnTo>
                <a:lnTo>
                  <a:pt x="1516" y="48260"/>
                </a:lnTo>
                <a:lnTo>
                  <a:pt x="1301" y="48513"/>
                </a:lnTo>
                <a:lnTo>
                  <a:pt x="976" y="49149"/>
                </a:lnTo>
                <a:lnTo>
                  <a:pt x="770" y="49656"/>
                </a:lnTo>
                <a:lnTo>
                  <a:pt x="716" y="50418"/>
                </a:lnTo>
                <a:lnTo>
                  <a:pt x="1339" y="51688"/>
                </a:lnTo>
                <a:lnTo>
                  <a:pt x="1516" y="51943"/>
                </a:lnTo>
                <a:lnTo>
                  <a:pt x="2033" y="52578"/>
                </a:lnTo>
                <a:lnTo>
                  <a:pt x="1872" y="52578"/>
                </a:lnTo>
                <a:lnTo>
                  <a:pt x="3002" y="53212"/>
                </a:lnTo>
                <a:lnTo>
                  <a:pt x="6143" y="53212"/>
                </a:lnTo>
                <a:lnTo>
                  <a:pt x="7237" y="52578"/>
                </a:lnTo>
                <a:lnTo>
                  <a:pt x="2033" y="52578"/>
                </a:lnTo>
                <a:lnTo>
                  <a:pt x="1827" y="52324"/>
                </a:lnTo>
                <a:lnTo>
                  <a:pt x="7674" y="52324"/>
                </a:lnTo>
                <a:lnTo>
                  <a:pt x="8768" y="51688"/>
                </a:lnTo>
                <a:lnTo>
                  <a:pt x="9361" y="50927"/>
                </a:lnTo>
                <a:lnTo>
                  <a:pt x="8044" y="50927"/>
                </a:lnTo>
                <a:lnTo>
                  <a:pt x="10152" y="49911"/>
                </a:lnTo>
                <a:lnTo>
                  <a:pt x="14909" y="49911"/>
                </a:lnTo>
                <a:lnTo>
                  <a:pt x="17374" y="49149"/>
                </a:lnTo>
                <a:lnTo>
                  <a:pt x="17633" y="49149"/>
                </a:lnTo>
                <a:lnTo>
                  <a:pt x="17938" y="48894"/>
                </a:lnTo>
                <a:lnTo>
                  <a:pt x="19630" y="48260"/>
                </a:lnTo>
                <a:lnTo>
                  <a:pt x="4425" y="48260"/>
                </a:lnTo>
                <a:lnTo>
                  <a:pt x="5274" y="47243"/>
                </a:lnTo>
                <a:close/>
              </a:path>
              <a:path w="264795" h="53339">
                <a:moveTo>
                  <a:pt x="14909" y="49911"/>
                </a:moveTo>
                <a:lnTo>
                  <a:pt x="10152" y="49911"/>
                </a:lnTo>
                <a:lnTo>
                  <a:pt x="8768" y="51688"/>
                </a:lnTo>
                <a:lnTo>
                  <a:pt x="6143" y="53212"/>
                </a:lnTo>
                <a:lnTo>
                  <a:pt x="3836" y="53212"/>
                </a:lnTo>
                <a:lnTo>
                  <a:pt x="14001" y="52324"/>
                </a:lnTo>
                <a:lnTo>
                  <a:pt x="14547" y="52324"/>
                </a:lnTo>
                <a:lnTo>
                  <a:pt x="19576" y="50927"/>
                </a:lnTo>
                <a:lnTo>
                  <a:pt x="11283" y="50927"/>
                </a:lnTo>
                <a:lnTo>
                  <a:pt x="12032" y="50800"/>
                </a:lnTo>
                <a:lnTo>
                  <a:pt x="14909" y="49911"/>
                </a:lnTo>
                <a:close/>
              </a:path>
              <a:path w="264795" h="53339">
                <a:moveTo>
                  <a:pt x="911" y="50800"/>
                </a:moveTo>
                <a:lnTo>
                  <a:pt x="805" y="50927"/>
                </a:lnTo>
                <a:lnTo>
                  <a:pt x="1339" y="51688"/>
                </a:lnTo>
                <a:lnTo>
                  <a:pt x="976" y="50927"/>
                </a:lnTo>
                <a:lnTo>
                  <a:pt x="911" y="50800"/>
                </a:lnTo>
                <a:close/>
              </a:path>
              <a:path w="264795" h="53339">
                <a:moveTo>
                  <a:pt x="10152" y="49911"/>
                </a:moveTo>
                <a:lnTo>
                  <a:pt x="8044" y="50927"/>
                </a:lnTo>
                <a:lnTo>
                  <a:pt x="9361" y="50927"/>
                </a:lnTo>
                <a:lnTo>
                  <a:pt x="10152" y="49911"/>
                </a:lnTo>
                <a:close/>
              </a:path>
              <a:path w="264795" h="53339">
                <a:moveTo>
                  <a:pt x="25977" y="49149"/>
                </a:moveTo>
                <a:lnTo>
                  <a:pt x="17374" y="49149"/>
                </a:lnTo>
                <a:lnTo>
                  <a:pt x="12032" y="50800"/>
                </a:lnTo>
                <a:lnTo>
                  <a:pt x="11283" y="50927"/>
                </a:lnTo>
                <a:lnTo>
                  <a:pt x="19576" y="50927"/>
                </a:lnTo>
                <a:lnTo>
                  <a:pt x="25977" y="49149"/>
                </a:lnTo>
                <a:close/>
              </a:path>
              <a:path w="264795" h="53339">
                <a:moveTo>
                  <a:pt x="1106" y="48894"/>
                </a:moveTo>
                <a:lnTo>
                  <a:pt x="805" y="49149"/>
                </a:lnTo>
                <a:lnTo>
                  <a:pt x="770" y="49656"/>
                </a:lnTo>
                <a:lnTo>
                  <a:pt x="976" y="49149"/>
                </a:lnTo>
                <a:lnTo>
                  <a:pt x="1106" y="48894"/>
                </a:lnTo>
                <a:close/>
              </a:path>
              <a:path w="264795" h="53339">
                <a:moveTo>
                  <a:pt x="69263" y="38293"/>
                </a:moveTo>
                <a:lnTo>
                  <a:pt x="43194" y="38293"/>
                </a:lnTo>
                <a:lnTo>
                  <a:pt x="42800" y="38481"/>
                </a:lnTo>
                <a:lnTo>
                  <a:pt x="40093" y="40515"/>
                </a:lnTo>
                <a:lnTo>
                  <a:pt x="39261" y="40893"/>
                </a:lnTo>
                <a:lnTo>
                  <a:pt x="33863" y="42418"/>
                </a:lnTo>
                <a:lnTo>
                  <a:pt x="34071" y="42418"/>
                </a:lnTo>
                <a:lnTo>
                  <a:pt x="28567" y="45085"/>
                </a:lnTo>
                <a:lnTo>
                  <a:pt x="28225" y="45338"/>
                </a:lnTo>
                <a:lnTo>
                  <a:pt x="24194" y="46546"/>
                </a:lnTo>
                <a:lnTo>
                  <a:pt x="17938" y="48894"/>
                </a:lnTo>
                <a:lnTo>
                  <a:pt x="17633" y="49149"/>
                </a:lnTo>
                <a:lnTo>
                  <a:pt x="17374" y="49149"/>
                </a:lnTo>
                <a:lnTo>
                  <a:pt x="18196" y="48894"/>
                </a:lnTo>
                <a:lnTo>
                  <a:pt x="26914" y="48894"/>
                </a:lnTo>
                <a:lnTo>
                  <a:pt x="43719" y="44450"/>
                </a:lnTo>
                <a:lnTo>
                  <a:pt x="64521" y="39369"/>
                </a:lnTo>
                <a:lnTo>
                  <a:pt x="69263" y="38293"/>
                </a:lnTo>
                <a:close/>
              </a:path>
              <a:path w="264795" h="53339">
                <a:moveTo>
                  <a:pt x="2240" y="47243"/>
                </a:moveTo>
                <a:lnTo>
                  <a:pt x="1872" y="47498"/>
                </a:lnTo>
                <a:lnTo>
                  <a:pt x="1443" y="48260"/>
                </a:lnTo>
                <a:lnTo>
                  <a:pt x="2059" y="47498"/>
                </a:lnTo>
                <a:lnTo>
                  <a:pt x="2240" y="47243"/>
                </a:lnTo>
                <a:close/>
              </a:path>
              <a:path w="264795" h="53339">
                <a:moveTo>
                  <a:pt x="37663" y="36146"/>
                </a:moveTo>
                <a:lnTo>
                  <a:pt x="32555" y="37465"/>
                </a:lnTo>
                <a:lnTo>
                  <a:pt x="26289" y="40515"/>
                </a:lnTo>
                <a:lnTo>
                  <a:pt x="22014" y="41783"/>
                </a:lnTo>
                <a:lnTo>
                  <a:pt x="21836" y="41783"/>
                </a:lnTo>
                <a:lnTo>
                  <a:pt x="18106" y="43180"/>
                </a:lnTo>
                <a:lnTo>
                  <a:pt x="16082" y="43977"/>
                </a:lnTo>
                <a:lnTo>
                  <a:pt x="10420" y="45719"/>
                </a:lnTo>
                <a:lnTo>
                  <a:pt x="7739" y="45719"/>
                </a:lnTo>
                <a:lnTo>
                  <a:pt x="5856" y="46546"/>
                </a:lnTo>
                <a:lnTo>
                  <a:pt x="4425" y="48260"/>
                </a:lnTo>
                <a:lnTo>
                  <a:pt x="6800" y="47243"/>
                </a:lnTo>
                <a:lnTo>
                  <a:pt x="1367" y="47243"/>
                </a:lnTo>
                <a:lnTo>
                  <a:pt x="10928" y="46546"/>
                </a:lnTo>
                <a:lnTo>
                  <a:pt x="12228" y="46546"/>
                </a:lnTo>
                <a:lnTo>
                  <a:pt x="42182" y="38481"/>
                </a:lnTo>
                <a:lnTo>
                  <a:pt x="42954" y="38293"/>
                </a:lnTo>
                <a:lnTo>
                  <a:pt x="43194" y="38293"/>
                </a:lnTo>
                <a:lnTo>
                  <a:pt x="44036" y="37846"/>
                </a:lnTo>
                <a:lnTo>
                  <a:pt x="44843" y="36575"/>
                </a:lnTo>
                <a:lnTo>
                  <a:pt x="37089" y="36575"/>
                </a:lnTo>
                <a:lnTo>
                  <a:pt x="37663" y="36146"/>
                </a:lnTo>
                <a:close/>
              </a:path>
              <a:path w="264795" h="53339">
                <a:moveTo>
                  <a:pt x="42954" y="38293"/>
                </a:moveTo>
                <a:lnTo>
                  <a:pt x="42182" y="38481"/>
                </a:lnTo>
                <a:lnTo>
                  <a:pt x="12228" y="46546"/>
                </a:lnTo>
                <a:lnTo>
                  <a:pt x="10928" y="46546"/>
                </a:lnTo>
                <a:lnTo>
                  <a:pt x="1367" y="47243"/>
                </a:lnTo>
                <a:lnTo>
                  <a:pt x="6800" y="47243"/>
                </a:lnTo>
                <a:lnTo>
                  <a:pt x="4425" y="48260"/>
                </a:lnTo>
                <a:lnTo>
                  <a:pt x="19630" y="48260"/>
                </a:lnTo>
                <a:lnTo>
                  <a:pt x="24194" y="46546"/>
                </a:lnTo>
                <a:lnTo>
                  <a:pt x="28225" y="45338"/>
                </a:lnTo>
                <a:lnTo>
                  <a:pt x="28567" y="45085"/>
                </a:lnTo>
                <a:lnTo>
                  <a:pt x="34071" y="42418"/>
                </a:lnTo>
                <a:lnTo>
                  <a:pt x="33863" y="42418"/>
                </a:lnTo>
                <a:lnTo>
                  <a:pt x="39261" y="40893"/>
                </a:lnTo>
                <a:lnTo>
                  <a:pt x="40093" y="40515"/>
                </a:lnTo>
                <a:lnTo>
                  <a:pt x="42632" y="38608"/>
                </a:lnTo>
                <a:lnTo>
                  <a:pt x="42744" y="38481"/>
                </a:lnTo>
                <a:lnTo>
                  <a:pt x="42954" y="38293"/>
                </a:lnTo>
                <a:close/>
              </a:path>
              <a:path w="264795" h="53339">
                <a:moveTo>
                  <a:pt x="2558" y="46546"/>
                </a:moveTo>
                <a:lnTo>
                  <a:pt x="0" y="46546"/>
                </a:lnTo>
                <a:lnTo>
                  <a:pt x="6622" y="47243"/>
                </a:lnTo>
                <a:lnTo>
                  <a:pt x="5834" y="47243"/>
                </a:lnTo>
                <a:lnTo>
                  <a:pt x="2558" y="46546"/>
                </a:lnTo>
                <a:close/>
              </a:path>
              <a:path w="264795" h="53339">
                <a:moveTo>
                  <a:pt x="3565" y="46546"/>
                </a:moveTo>
                <a:lnTo>
                  <a:pt x="2558" y="46546"/>
                </a:lnTo>
                <a:lnTo>
                  <a:pt x="5834" y="47243"/>
                </a:lnTo>
                <a:lnTo>
                  <a:pt x="2324" y="47243"/>
                </a:lnTo>
                <a:lnTo>
                  <a:pt x="3565" y="46546"/>
                </a:lnTo>
                <a:close/>
              </a:path>
              <a:path w="264795" h="53339">
                <a:moveTo>
                  <a:pt x="3896" y="46546"/>
                </a:moveTo>
                <a:lnTo>
                  <a:pt x="3565" y="46546"/>
                </a:lnTo>
                <a:lnTo>
                  <a:pt x="2324" y="47243"/>
                </a:lnTo>
                <a:lnTo>
                  <a:pt x="3896" y="46546"/>
                </a:lnTo>
                <a:close/>
              </a:path>
              <a:path w="264795" h="53339">
                <a:moveTo>
                  <a:pt x="264025" y="762"/>
                </a:moveTo>
                <a:lnTo>
                  <a:pt x="259034" y="762"/>
                </a:lnTo>
                <a:lnTo>
                  <a:pt x="256812" y="1650"/>
                </a:lnTo>
                <a:lnTo>
                  <a:pt x="253239" y="1650"/>
                </a:lnTo>
                <a:lnTo>
                  <a:pt x="250360" y="1905"/>
                </a:lnTo>
                <a:lnTo>
                  <a:pt x="241724" y="2540"/>
                </a:lnTo>
                <a:lnTo>
                  <a:pt x="228326" y="4063"/>
                </a:lnTo>
                <a:lnTo>
                  <a:pt x="228148" y="4063"/>
                </a:lnTo>
                <a:lnTo>
                  <a:pt x="210565" y="6906"/>
                </a:lnTo>
                <a:lnTo>
                  <a:pt x="191648" y="8636"/>
                </a:lnTo>
                <a:lnTo>
                  <a:pt x="191432" y="8636"/>
                </a:lnTo>
                <a:lnTo>
                  <a:pt x="140670" y="17018"/>
                </a:lnTo>
                <a:lnTo>
                  <a:pt x="88346" y="27559"/>
                </a:lnTo>
                <a:lnTo>
                  <a:pt x="44796" y="37846"/>
                </a:lnTo>
                <a:lnTo>
                  <a:pt x="42800" y="38481"/>
                </a:lnTo>
                <a:lnTo>
                  <a:pt x="43194" y="38293"/>
                </a:lnTo>
                <a:lnTo>
                  <a:pt x="69263" y="38293"/>
                </a:lnTo>
                <a:lnTo>
                  <a:pt x="89133" y="33781"/>
                </a:lnTo>
                <a:lnTo>
                  <a:pt x="115905" y="28321"/>
                </a:lnTo>
                <a:lnTo>
                  <a:pt x="141801" y="23368"/>
                </a:lnTo>
                <a:lnTo>
                  <a:pt x="192251" y="15148"/>
                </a:lnTo>
                <a:lnTo>
                  <a:pt x="191853" y="15148"/>
                </a:lnTo>
                <a:lnTo>
                  <a:pt x="211689" y="13335"/>
                </a:lnTo>
                <a:lnTo>
                  <a:pt x="211930" y="13335"/>
                </a:lnTo>
                <a:lnTo>
                  <a:pt x="229029" y="10443"/>
                </a:lnTo>
                <a:lnTo>
                  <a:pt x="228746" y="10443"/>
                </a:lnTo>
                <a:lnTo>
                  <a:pt x="242334" y="9017"/>
                </a:lnTo>
                <a:lnTo>
                  <a:pt x="255212" y="7874"/>
                </a:lnTo>
                <a:lnTo>
                  <a:pt x="255656" y="7874"/>
                </a:lnTo>
                <a:lnTo>
                  <a:pt x="258355" y="7238"/>
                </a:lnTo>
                <a:lnTo>
                  <a:pt x="258865" y="7238"/>
                </a:lnTo>
                <a:lnTo>
                  <a:pt x="261069" y="5587"/>
                </a:lnTo>
                <a:lnTo>
                  <a:pt x="260533" y="5587"/>
                </a:lnTo>
                <a:lnTo>
                  <a:pt x="262324" y="3810"/>
                </a:lnTo>
                <a:lnTo>
                  <a:pt x="264374" y="3810"/>
                </a:lnTo>
                <a:lnTo>
                  <a:pt x="264673" y="3302"/>
                </a:lnTo>
                <a:lnTo>
                  <a:pt x="264563" y="2540"/>
                </a:lnTo>
                <a:lnTo>
                  <a:pt x="264471" y="1905"/>
                </a:lnTo>
                <a:lnTo>
                  <a:pt x="264435" y="1650"/>
                </a:lnTo>
                <a:lnTo>
                  <a:pt x="264343" y="1016"/>
                </a:lnTo>
                <a:lnTo>
                  <a:pt x="264025" y="762"/>
                </a:lnTo>
                <a:close/>
              </a:path>
              <a:path w="264795" h="53339">
                <a:moveTo>
                  <a:pt x="40356" y="34168"/>
                </a:moveTo>
                <a:lnTo>
                  <a:pt x="39972" y="34417"/>
                </a:lnTo>
                <a:lnTo>
                  <a:pt x="37089" y="36575"/>
                </a:lnTo>
                <a:lnTo>
                  <a:pt x="37831" y="36146"/>
                </a:lnTo>
                <a:lnTo>
                  <a:pt x="42818" y="36146"/>
                </a:lnTo>
                <a:lnTo>
                  <a:pt x="43296" y="35721"/>
                </a:lnTo>
                <a:lnTo>
                  <a:pt x="40418" y="35721"/>
                </a:lnTo>
                <a:lnTo>
                  <a:pt x="40356" y="34168"/>
                </a:lnTo>
                <a:close/>
              </a:path>
              <a:path w="264795" h="53339">
                <a:moveTo>
                  <a:pt x="45386" y="35721"/>
                </a:moveTo>
                <a:lnTo>
                  <a:pt x="44972" y="36146"/>
                </a:lnTo>
                <a:lnTo>
                  <a:pt x="37831" y="36146"/>
                </a:lnTo>
                <a:lnTo>
                  <a:pt x="37089" y="36575"/>
                </a:lnTo>
                <a:lnTo>
                  <a:pt x="44843" y="36575"/>
                </a:lnTo>
                <a:lnTo>
                  <a:pt x="45386" y="35721"/>
                </a:lnTo>
                <a:close/>
              </a:path>
              <a:path w="264795" h="53339">
                <a:moveTo>
                  <a:pt x="45484" y="33781"/>
                </a:moveTo>
                <a:lnTo>
                  <a:pt x="42818" y="36146"/>
                </a:lnTo>
                <a:lnTo>
                  <a:pt x="44972" y="36146"/>
                </a:lnTo>
                <a:lnTo>
                  <a:pt x="45406" y="35721"/>
                </a:lnTo>
                <a:lnTo>
                  <a:pt x="45484" y="33781"/>
                </a:lnTo>
                <a:close/>
              </a:path>
              <a:path w="264795" h="53339">
                <a:moveTo>
                  <a:pt x="41801" y="33400"/>
                </a:moveTo>
                <a:lnTo>
                  <a:pt x="40356" y="34168"/>
                </a:lnTo>
                <a:lnTo>
                  <a:pt x="40418" y="35721"/>
                </a:lnTo>
                <a:lnTo>
                  <a:pt x="41801" y="33400"/>
                </a:lnTo>
                <a:close/>
              </a:path>
              <a:path w="264795" h="53339">
                <a:moveTo>
                  <a:pt x="46220" y="33400"/>
                </a:moveTo>
                <a:lnTo>
                  <a:pt x="41801" y="33400"/>
                </a:lnTo>
                <a:lnTo>
                  <a:pt x="40396" y="35721"/>
                </a:lnTo>
                <a:lnTo>
                  <a:pt x="43296" y="35721"/>
                </a:lnTo>
                <a:lnTo>
                  <a:pt x="45484" y="33781"/>
                </a:lnTo>
                <a:lnTo>
                  <a:pt x="46220" y="33781"/>
                </a:lnTo>
                <a:lnTo>
                  <a:pt x="46220" y="33400"/>
                </a:lnTo>
                <a:close/>
              </a:path>
              <a:path w="264795" h="53339">
                <a:moveTo>
                  <a:pt x="46220" y="33781"/>
                </a:moveTo>
                <a:lnTo>
                  <a:pt x="45484" y="33781"/>
                </a:lnTo>
                <a:lnTo>
                  <a:pt x="45406" y="35721"/>
                </a:lnTo>
                <a:lnTo>
                  <a:pt x="46220" y="34925"/>
                </a:lnTo>
                <a:lnTo>
                  <a:pt x="46220" y="33781"/>
                </a:lnTo>
                <a:close/>
              </a:path>
              <a:path w="264795" h="53339">
                <a:moveTo>
                  <a:pt x="45052" y="30861"/>
                </a:moveTo>
                <a:lnTo>
                  <a:pt x="42906" y="30861"/>
                </a:lnTo>
                <a:lnTo>
                  <a:pt x="40340" y="33781"/>
                </a:lnTo>
                <a:lnTo>
                  <a:pt x="40356" y="34168"/>
                </a:lnTo>
                <a:lnTo>
                  <a:pt x="41801" y="33400"/>
                </a:lnTo>
                <a:lnTo>
                  <a:pt x="46220" y="33400"/>
                </a:lnTo>
                <a:lnTo>
                  <a:pt x="46220" y="32004"/>
                </a:lnTo>
                <a:lnTo>
                  <a:pt x="45052" y="30861"/>
                </a:lnTo>
                <a:close/>
              </a:path>
              <a:path w="264795" h="53339">
                <a:moveTo>
                  <a:pt x="262324" y="3810"/>
                </a:moveTo>
                <a:lnTo>
                  <a:pt x="260533" y="5587"/>
                </a:lnTo>
                <a:lnTo>
                  <a:pt x="261471" y="5286"/>
                </a:lnTo>
                <a:lnTo>
                  <a:pt x="261917" y="4953"/>
                </a:lnTo>
                <a:lnTo>
                  <a:pt x="262233" y="4063"/>
                </a:lnTo>
                <a:lnTo>
                  <a:pt x="262324" y="3810"/>
                </a:lnTo>
                <a:close/>
              </a:path>
              <a:path w="264795" h="53339">
                <a:moveTo>
                  <a:pt x="261471" y="5286"/>
                </a:moveTo>
                <a:lnTo>
                  <a:pt x="260533" y="5587"/>
                </a:lnTo>
                <a:lnTo>
                  <a:pt x="261069" y="5587"/>
                </a:lnTo>
                <a:lnTo>
                  <a:pt x="261471" y="5286"/>
                </a:lnTo>
                <a:close/>
              </a:path>
              <a:path w="264795" h="53339">
                <a:moveTo>
                  <a:pt x="264374" y="3810"/>
                </a:moveTo>
                <a:lnTo>
                  <a:pt x="262324" y="3810"/>
                </a:lnTo>
                <a:lnTo>
                  <a:pt x="261962" y="4825"/>
                </a:lnTo>
                <a:lnTo>
                  <a:pt x="261917" y="4953"/>
                </a:lnTo>
                <a:lnTo>
                  <a:pt x="261471" y="5286"/>
                </a:lnTo>
                <a:lnTo>
                  <a:pt x="262908" y="4825"/>
                </a:lnTo>
                <a:lnTo>
                  <a:pt x="264000" y="4444"/>
                </a:lnTo>
                <a:lnTo>
                  <a:pt x="264374" y="3810"/>
                </a:lnTo>
                <a:close/>
              </a:path>
              <a:path w="264795" h="53339">
                <a:moveTo>
                  <a:pt x="257483" y="1016"/>
                </a:moveTo>
                <a:lnTo>
                  <a:pt x="257169" y="1016"/>
                </a:lnTo>
                <a:lnTo>
                  <a:pt x="253532" y="1650"/>
                </a:lnTo>
                <a:lnTo>
                  <a:pt x="256812" y="1650"/>
                </a:lnTo>
                <a:lnTo>
                  <a:pt x="257483" y="1016"/>
                </a:lnTo>
                <a:close/>
              </a:path>
              <a:path w="264795" h="53339">
                <a:moveTo>
                  <a:pt x="259746" y="0"/>
                </a:moveTo>
                <a:lnTo>
                  <a:pt x="257752" y="762"/>
                </a:lnTo>
                <a:lnTo>
                  <a:pt x="256812" y="1650"/>
                </a:lnTo>
                <a:lnTo>
                  <a:pt x="258399" y="1016"/>
                </a:lnTo>
                <a:lnTo>
                  <a:pt x="257021" y="1016"/>
                </a:lnTo>
                <a:lnTo>
                  <a:pt x="259034" y="762"/>
                </a:lnTo>
                <a:lnTo>
                  <a:pt x="264025" y="762"/>
                </a:lnTo>
                <a:lnTo>
                  <a:pt x="263390" y="254"/>
                </a:lnTo>
                <a:lnTo>
                  <a:pt x="264749" y="254"/>
                </a:lnTo>
                <a:lnTo>
                  <a:pt x="259746" y="0"/>
                </a:lnTo>
                <a:close/>
              </a:path>
              <a:path w="264795" h="53339">
                <a:moveTo>
                  <a:pt x="259034" y="762"/>
                </a:moveTo>
                <a:lnTo>
                  <a:pt x="257021" y="1016"/>
                </a:lnTo>
                <a:lnTo>
                  <a:pt x="258399" y="1016"/>
                </a:lnTo>
                <a:lnTo>
                  <a:pt x="259034" y="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7164" y="1490344"/>
            <a:ext cx="4732426" cy="273519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744472" y="3728720"/>
            <a:ext cx="161925" cy="54610"/>
          </a:xfrm>
          <a:custGeom>
            <a:avLst/>
            <a:gdLst/>
            <a:ahLst/>
            <a:cxnLst/>
            <a:rect l="l" t="t" r="r" b="b"/>
            <a:pathLst>
              <a:path w="161925" h="54610">
                <a:moveTo>
                  <a:pt x="157098" y="0"/>
                </a:moveTo>
                <a:lnTo>
                  <a:pt x="147954" y="0"/>
                </a:lnTo>
                <a:lnTo>
                  <a:pt x="139953" y="1396"/>
                </a:lnTo>
                <a:lnTo>
                  <a:pt x="127000" y="3936"/>
                </a:lnTo>
                <a:lnTo>
                  <a:pt x="111886" y="8762"/>
                </a:lnTo>
                <a:lnTo>
                  <a:pt x="68706" y="21970"/>
                </a:lnTo>
                <a:lnTo>
                  <a:pt x="68579" y="21970"/>
                </a:lnTo>
                <a:lnTo>
                  <a:pt x="46735" y="29717"/>
                </a:lnTo>
                <a:lnTo>
                  <a:pt x="2158" y="47878"/>
                </a:lnTo>
                <a:lnTo>
                  <a:pt x="0" y="50418"/>
                </a:lnTo>
                <a:lnTo>
                  <a:pt x="634" y="51942"/>
                </a:lnTo>
                <a:lnTo>
                  <a:pt x="1396" y="53466"/>
                </a:lnTo>
                <a:lnTo>
                  <a:pt x="3175" y="54228"/>
                </a:lnTo>
                <a:lnTo>
                  <a:pt x="4698" y="53466"/>
                </a:lnTo>
                <a:lnTo>
                  <a:pt x="14096" y="49148"/>
                </a:lnTo>
                <a:lnTo>
                  <a:pt x="29463" y="42798"/>
                </a:lnTo>
                <a:lnTo>
                  <a:pt x="50629" y="35052"/>
                </a:lnTo>
                <a:lnTo>
                  <a:pt x="70498" y="28276"/>
                </a:lnTo>
                <a:lnTo>
                  <a:pt x="113918" y="15493"/>
                </a:lnTo>
                <a:lnTo>
                  <a:pt x="128429" y="11029"/>
                </a:lnTo>
                <a:lnTo>
                  <a:pt x="128765" y="10853"/>
                </a:lnTo>
                <a:lnTo>
                  <a:pt x="141350" y="8508"/>
                </a:lnTo>
                <a:lnTo>
                  <a:pt x="141223" y="8508"/>
                </a:lnTo>
                <a:lnTo>
                  <a:pt x="148555" y="7112"/>
                </a:lnTo>
                <a:lnTo>
                  <a:pt x="157730" y="7112"/>
                </a:lnTo>
                <a:lnTo>
                  <a:pt x="160400" y="6730"/>
                </a:lnTo>
                <a:lnTo>
                  <a:pt x="161670" y="5333"/>
                </a:lnTo>
                <a:lnTo>
                  <a:pt x="161670" y="1777"/>
                </a:lnTo>
                <a:lnTo>
                  <a:pt x="160400" y="253"/>
                </a:lnTo>
                <a:lnTo>
                  <a:pt x="157098" y="0"/>
                </a:lnTo>
                <a:close/>
              </a:path>
              <a:path w="161925" h="54610">
                <a:moveTo>
                  <a:pt x="70763" y="28276"/>
                </a:moveTo>
                <a:lnTo>
                  <a:pt x="70515" y="28276"/>
                </a:lnTo>
                <a:lnTo>
                  <a:pt x="68746" y="28873"/>
                </a:lnTo>
                <a:lnTo>
                  <a:pt x="70763" y="28276"/>
                </a:lnTo>
                <a:close/>
              </a:path>
              <a:path w="161925" h="54610">
                <a:moveTo>
                  <a:pt x="129000" y="10853"/>
                </a:moveTo>
                <a:lnTo>
                  <a:pt x="128765" y="10853"/>
                </a:lnTo>
                <a:lnTo>
                  <a:pt x="128429" y="11029"/>
                </a:lnTo>
                <a:lnTo>
                  <a:pt x="129000" y="108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3017" y="2090420"/>
            <a:ext cx="991235" cy="69850"/>
          </a:xfrm>
          <a:custGeom>
            <a:avLst/>
            <a:gdLst/>
            <a:ahLst/>
            <a:cxnLst/>
            <a:rect l="l" t="t" r="r" b="b"/>
            <a:pathLst>
              <a:path w="991235" h="69850">
                <a:moveTo>
                  <a:pt x="19711" y="64642"/>
                </a:moveTo>
                <a:lnTo>
                  <a:pt x="8598" y="64642"/>
                </a:lnTo>
                <a:lnTo>
                  <a:pt x="12732" y="67309"/>
                </a:lnTo>
                <a:lnTo>
                  <a:pt x="12916" y="67309"/>
                </a:lnTo>
                <a:lnTo>
                  <a:pt x="17615" y="69087"/>
                </a:lnTo>
                <a:lnTo>
                  <a:pt x="18885" y="69595"/>
                </a:lnTo>
                <a:lnTo>
                  <a:pt x="20282" y="68960"/>
                </a:lnTo>
                <a:lnTo>
                  <a:pt x="21298" y="66420"/>
                </a:lnTo>
                <a:lnTo>
                  <a:pt x="20663" y="65024"/>
                </a:lnTo>
                <a:lnTo>
                  <a:pt x="19711" y="64642"/>
                </a:lnTo>
                <a:close/>
              </a:path>
              <a:path w="991235" h="69850">
                <a:moveTo>
                  <a:pt x="4598" y="57784"/>
                </a:moveTo>
                <a:lnTo>
                  <a:pt x="1994" y="57784"/>
                </a:lnTo>
                <a:lnTo>
                  <a:pt x="1232" y="58546"/>
                </a:lnTo>
                <a:lnTo>
                  <a:pt x="798" y="59181"/>
                </a:lnTo>
                <a:lnTo>
                  <a:pt x="724" y="60070"/>
                </a:lnTo>
                <a:lnTo>
                  <a:pt x="597" y="60832"/>
                </a:lnTo>
                <a:lnTo>
                  <a:pt x="1486" y="62610"/>
                </a:lnTo>
                <a:lnTo>
                  <a:pt x="2101" y="62918"/>
                </a:lnTo>
                <a:lnTo>
                  <a:pt x="3712" y="62918"/>
                </a:lnTo>
                <a:lnTo>
                  <a:pt x="5804" y="63880"/>
                </a:lnTo>
                <a:lnTo>
                  <a:pt x="9106" y="64896"/>
                </a:lnTo>
                <a:lnTo>
                  <a:pt x="8598" y="64642"/>
                </a:lnTo>
                <a:lnTo>
                  <a:pt x="19720" y="64642"/>
                </a:lnTo>
                <a:lnTo>
                  <a:pt x="14495" y="62610"/>
                </a:lnTo>
                <a:lnTo>
                  <a:pt x="14808" y="62610"/>
                </a:lnTo>
                <a:lnTo>
                  <a:pt x="11265" y="60325"/>
                </a:lnTo>
                <a:lnTo>
                  <a:pt x="10757" y="60070"/>
                </a:lnTo>
                <a:lnTo>
                  <a:pt x="8189" y="59181"/>
                </a:lnTo>
                <a:lnTo>
                  <a:pt x="7836" y="59181"/>
                </a:lnTo>
                <a:lnTo>
                  <a:pt x="7455" y="58927"/>
                </a:lnTo>
                <a:lnTo>
                  <a:pt x="5931" y="58165"/>
                </a:lnTo>
                <a:lnTo>
                  <a:pt x="4598" y="57784"/>
                </a:lnTo>
                <a:close/>
              </a:path>
              <a:path w="991235" h="69850">
                <a:moveTo>
                  <a:pt x="26124" y="57784"/>
                </a:moveTo>
                <a:lnTo>
                  <a:pt x="4598" y="57784"/>
                </a:lnTo>
                <a:lnTo>
                  <a:pt x="5931" y="58165"/>
                </a:lnTo>
                <a:lnTo>
                  <a:pt x="6905" y="58674"/>
                </a:lnTo>
                <a:lnTo>
                  <a:pt x="7455" y="58927"/>
                </a:lnTo>
                <a:lnTo>
                  <a:pt x="10757" y="60070"/>
                </a:lnTo>
                <a:lnTo>
                  <a:pt x="11265" y="60325"/>
                </a:lnTo>
                <a:lnTo>
                  <a:pt x="15285" y="62918"/>
                </a:lnTo>
                <a:lnTo>
                  <a:pt x="28043" y="62918"/>
                </a:lnTo>
                <a:lnTo>
                  <a:pt x="67780" y="64134"/>
                </a:lnTo>
                <a:lnTo>
                  <a:pt x="98768" y="64262"/>
                </a:lnTo>
                <a:lnTo>
                  <a:pt x="177889" y="64262"/>
                </a:lnTo>
                <a:lnTo>
                  <a:pt x="235293" y="58674"/>
                </a:lnTo>
                <a:lnTo>
                  <a:pt x="67780" y="58674"/>
                </a:lnTo>
                <a:lnTo>
                  <a:pt x="49187" y="58165"/>
                </a:lnTo>
                <a:lnTo>
                  <a:pt x="53747" y="58165"/>
                </a:lnTo>
                <a:lnTo>
                  <a:pt x="26124" y="57784"/>
                </a:lnTo>
                <a:close/>
              </a:path>
              <a:path w="991235" h="69850">
                <a:moveTo>
                  <a:pt x="2949" y="62918"/>
                </a:moveTo>
                <a:lnTo>
                  <a:pt x="0" y="62918"/>
                </a:lnTo>
                <a:lnTo>
                  <a:pt x="6820" y="63372"/>
                </a:lnTo>
                <a:lnTo>
                  <a:pt x="5677" y="63372"/>
                </a:lnTo>
                <a:lnTo>
                  <a:pt x="2949" y="62918"/>
                </a:lnTo>
                <a:close/>
              </a:path>
              <a:path w="991235" h="69850">
                <a:moveTo>
                  <a:pt x="1486" y="62610"/>
                </a:moveTo>
                <a:lnTo>
                  <a:pt x="1661" y="62918"/>
                </a:lnTo>
                <a:lnTo>
                  <a:pt x="2101" y="62918"/>
                </a:lnTo>
                <a:lnTo>
                  <a:pt x="1486" y="62610"/>
                </a:lnTo>
                <a:close/>
              </a:path>
              <a:path w="991235" h="69850">
                <a:moveTo>
                  <a:pt x="14808" y="62610"/>
                </a:moveTo>
                <a:lnTo>
                  <a:pt x="14440" y="62610"/>
                </a:lnTo>
                <a:lnTo>
                  <a:pt x="15362" y="62918"/>
                </a:lnTo>
                <a:lnTo>
                  <a:pt x="14808" y="62610"/>
                </a:lnTo>
                <a:close/>
              </a:path>
              <a:path w="991235" h="69850">
                <a:moveTo>
                  <a:pt x="597" y="60832"/>
                </a:moveTo>
                <a:lnTo>
                  <a:pt x="470" y="61594"/>
                </a:lnTo>
                <a:lnTo>
                  <a:pt x="1385" y="62610"/>
                </a:lnTo>
                <a:lnTo>
                  <a:pt x="978" y="61594"/>
                </a:lnTo>
                <a:lnTo>
                  <a:pt x="597" y="60832"/>
                </a:lnTo>
                <a:close/>
              </a:path>
              <a:path w="991235" h="69850">
                <a:moveTo>
                  <a:pt x="798" y="59181"/>
                </a:moveTo>
                <a:lnTo>
                  <a:pt x="597" y="59435"/>
                </a:lnTo>
                <a:lnTo>
                  <a:pt x="597" y="60832"/>
                </a:lnTo>
                <a:lnTo>
                  <a:pt x="724" y="60070"/>
                </a:lnTo>
                <a:lnTo>
                  <a:pt x="798" y="59181"/>
                </a:lnTo>
                <a:close/>
              </a:path>
              <a:path w="991235" h="69850">
                <a:moveTo>
                  <a:pt x="1994" y="57784"/>
                </a:moveTo>
                <a:lnTo>
                  <a:pt x="1804" y="57784"/>
                </a:lnTo>
                <a:lnTo>
                  <a:pt x="851" y="58546"/>
                </a:lnTo>
                <a:lnTo>
                  <a:pt x="798" y="59181"/>
                </a:lnTo>
                <a:lnTo>
                  <a:pt x="1141" y="58674"/>
                </a:lnTo>
                <a:lnTo>
                  <a:pt x="1232" y="58546"/>
                </a:lnTo>
                <a:lnTo>
                  <a:pt x="1994" y="57784"/>
                </a:lnTo>
                <a:close/>
              </a:path>
              <a:path w="991235" h="69850">
                <a:moveTo>
                  <a:pt x="7455" y="58927"/>
                </a:moveTo>
                <a:lnTo>
                  <a:pt x="7836" y="59181"/>
                </a:lnTo>
                <a:lnTo>
                  <a:pt x="8189" y="59181"/>
                </a:lnTo>
                <a:lnTo>
                  <a:pt x="7455" y="58927"/>
                </a:lnTo>
                <a:close/>
              </a:path>
              <a:path w="991235" h="69850">
                <a:moveTo>
                  <a:pt x="971970" y="4431"/>
                </a:moveTo>
                <a:lnTo>
                  <a:pt x="969987" y="4738"/>
                </a:lnTo>
                <a:lnTo>
                  <a:pt x="955764" y="5841"/>
                </a:lnTo>
                <a:lnTo>
                  <a:pt x="955637" y="5841"/>
                </a:lnTo>
                <a:lnTo>
                  <a:pt x="933666" y="8381"/>
                </a:lnTo>
                <a:lnTo>
                  <a:pt x="904964" y="10794"/>
                </a:lnTo>
                <a:lnTo>
                  <a:pt x="830796" y="15875"/>
                </a:lnTo>
                <a:lnTo>
                  <a:pt x="786981" y="18033"/>
                </a:lnTo>
                <a:lnTo>
                  <a:pt x="693382" y="20954"/>
                </a:lnTo>
                <a:lnTo>
                  <a:pt x="644741" y="23113"/>
                </a:lnTo>
                <a:lnTo>
                  <a:pt x="596227" y="24256"/>
                </a:lnTo>
                <a:lnTo>
                  <a:pt x="547205" y="27177"/>
                </a:lnTo>
                <a:lnTo>
                  <a:pt x="497167" y="29590"/>
                </a:lnTo>
                <a:lnTo>
                  <a:pt x="334734" y="43052"/>
                </a:lnTo>
                <a:lnTo>
                  <a:pt x="177381" y="58546"/>
                </a:lnTo>
                <a:lnTo>
                  <a:pt x="67780" y="58674"/>
                </a:lnTo>
                <a:lnTo>
                  <a:pt x="235293" y="58674"/>
                </a:lnTo>
                <a:lnTo>
                  <a:pt x="335242" y="48894"/>
                </a:lnTo>
                <a:lnTo>
                  <a:pt x="497548" y="35559"/>
                </a:lnTo>
                <a:lnTo>
                  <a:pt x="596481" y="30225"/>
                </a:lnTo>
                <a:lnTo>
                  <a:pt x="644995" y="29209"/>
                </a:lnTo>
                <a:lnTo>
                  <a:pt x="690775" y="27177"/>
                </a:lnTo>
                <a:lnTo>
                  <a:pt x="689615" y="27177"/>
                </a:lnTo>
                <a:lnTo>
                  <a:pt x="783113" y="24256"/>
                </a:lnTo>
                <a:lnTo>
                  <a:pt x="784650" y="24256"/>
                </a:lnTo>
                <a:lnTo>
                  <a:pt x="831177" y="21970"/>
                </a:lnTo>
                <a:lnTo>
                  <a:pt x="905472" y="16890"/>
                </a:lnTo>
                <a:lnTo>
                  <a:pt x="934301" y="14477"/>
                </a:lnTo>
                <a:lnTo>
                  <a:pt x="956272" y="11937"/>
                </a:lnTo>
                <a:lnTo>
                  <a:pt x="971004" y="10794"/>
                </a:lnTo>
                <a:lnTo>
                  <a:pt x="971258" y="10794"/>
                </a:lnTo>
                <a:lnTo>
                  <a:pt x="975357" y="10159"/>
                </a:lnTo>
                <a:lnTo>
                  <a:pt x="972782" y="10159"/>
                </a:lnTo>
                <a:lnTo>
                  <a:pt x="971131" y="9651"/>
                </a:lnTo>
                <a:lnTo>
                  <a:pt x="970687" y="8762"/>
                </a:lnTo>
                <a:lnTo>
                  <a:pt x="969734" y="6984"/>
                </a:lnTo>
                <a:lnTo>
                  <a:pt x="970115" y="5841"/>
                </a:lnTo>
                <a:lnTo>
                  <a:pt x="970242" y="5460"/>
                </a:lnTo>
                <a:lnTo>
                  <a:pt x="971970" y="4431"/>
                </a:lnTo>
                <a:close/>
              </a:path>
              <a:path w="991235" h="69850">
                <a:moveTo>
                  <a:pt x="984192" y="2613"/>
                </a:moveTo>
                <a:lnTo>
                  <a:pt x="969861" y="6603"/>
                </a:lnTo>
                <a:lnTo>
                  <a:pt x="969734" y="6984"/>
                </a:lnTo>
                <a:lnTo>
                  <a:pt x="970496" y="8381"/>
                </a:lnTo>
                <a:lnTo>
                  <a:pt x="971004" y="9397"/>
                </a:lnTo>
                <a:lnTo>
                  <a:pt x="971131" y="9651"/>
                </a:lnTo>
                <a:lnTo>
                  <a:pt x="972782" y="10159"/>
                </a:lnTo>
                <a:lnTo>
                  <a:pt x="974321" y="9397"/>
                </a:lnTo>
                <a:lnTo>
                  <a:pt x="980231" y="6603"/>
                </a:lnTo>
                <a:lnTo>
                  <a:pt x="978942" y="6603"/>
                </a:lnTo>
                <a:lnTo>
                  <a:pt x="981037" y="6222"/>
                </a:lnTo>
                <a:lnTo>
                  <a:pt x="986396" y="6222"/>
                </a:lnTo>
                <a:lnTo>
                  <a:pt x="984673" y="4431"/>
                </a:lnTo>
                <a:lnTo>
                  <a:pt x="983946" y="4431"/>
                </a:lnTo>
                <a:lnTo>
                  <a:pt x="983898" y="3737"/>
                </a:lnTo>
                <a:lnTo>
                  <a:pt x="984043" y="3301"/>
                </a:lnTo>
                <a:lnTo>
                  <a:pt x="984387" y="3301"/>
                </a:lnTo>
                <a:lnTo>
                  <a:pt x="984831" y="2793"/>
                </a:lnTo>
                <a:lnTo>
                  <a:pt x="983831" y="2793"/>
                </a:lnTo>
                <a:lnTo>
                  <a:pt x="984192" y="2613"/>
                </a:lnTo>
                <a:close/>
              </a:path>
              <a:path w="991235" h="69850">
                <a:moveTo>
                  <a:pt x="978636" y="9651"/>
                </a:moveTo>
                <a:lnTo>
                  <a:pt x="973798" y="9651"/>
                </a:lnTo>
                <a:lnTo>
                  <a:pt x="972782" y="10159"/>
                </a:lnTo>
                <a:lnTo>
                  <a:pt x="975357" y="10159"/>
                </a:lnTo>
                <a:lnTo>
                  <a:pt x="978636" y="9651"/>
                </a:lnTo>
                <a:close/>
              </a:path>
              <a:path w="991235" h="69850">
                <a:moveTo>
                  <a:pt x="986396" y="6222"/>
                </a:moveTo>
                <a:lnTo>
                  <a:pt x="981037" y="6222"/>
                </a:lnTo>
                <a:lnTo>
                  <a:pt x="974321" y="9397"/>
                </a:lnTo>
                <a:lnTo>
                  <a:pt x="980275" y="9397"/>
                </a:lnTo>
                <a:lnTo>
                  <a:pt x="985482" y="8762"/>
                </a:lnTo>
                <a:lnTo>
                  <a:pt x="986117" y="8635"/>
                </a:lnTo>
                <a:lnTo>
                  <a:pt x="988022" y="7874"/>
                </a:lnTo>
                <a:lnTo>
                  <a:pt x="989356" y="6984"/>
                </a:lnTo>
                <a:lnTo>
                  <a:pt x="988403" y="6984"/>
                </a:lnTo>
                <a:lnTo>
                  <a:pt x="984212" y="6603"/>
                </a:lnTo>
                <a:lnTo>
                  <a:pt x="986762" y="6603"/>
                </a:lnTo>
                <a:lnTo>
                  <a:pt x="986396" y="6222"/>
                </a:lnTo>
                <a:close/>
              </a:path>
              <a:path w="991235" h="69850">
                <a:moveTo>
                  <a:pt x="986762" y="6603"/>
                </a:moveTo>
                <a:lnTo>
                  <a:pt x="984212" y="6603"/>
                </a:lnTo>
                <a:lnTo>
                  <a:pt x="988403" y="6984"/>
                </a:lnTo>
                <a:lnTo>
                  <a:pt x="987128" y="6984"/>
                </a:lnTo>
                <a:lnTo>
                  <a:pt x="986762" y="6603"/>
                </a:lnTo>
                <a:close/>
              </a:path>
              <a:path w="991235" h="69850">
                <a:moveTo>
                  <a:pt x="988979" y="1904"/>
                </a:moveTo>
                <a:lnTo>
                  <a:pt x="985609" y="1904"/>
                </a:lnTo>
                <a:lnTo>
                  <a:pt x="984006" y="3737"/>
                </a:lnTo>
                <a:lnTo>
                  <a:pt x="987128" y="6984"/>
                </a:lnTo>
                <a:lnTo>
                  <a:pt x="989470" y="6984"/>
                </a:lnTo>
                <a:lnTo>
                  <a:pt x="989927" y="6222"/>
                </a:lnTo>
                <a:lnTo>
                  <a:pt x="990521" y="4738"/>
                </a:lnTo>
                <a:lnTo>
                  <a:pt x="990644" y="4431"/>
                </a:lnTo>
                <a:lnTo>
                  <a:pt x="990689" y="3737"/>
                </a:lnTo>
                <a:lnTo>
                  <a:pt x="990877" y="3737"/>
                </a:lnTo>
                <a:lnTo>
                  <a:pt x="988979" y="1904"/>
                </a:lnTo>
                <a:close/>
              </a:path>
              <a:path w="991235" h="69850">
                <a:moveTo>
                  <a:pt x="981037" y="6222"/>
                </a:moveTo>
                <a:lnTo>
                  <a:pt x="978942" y="6603"/>
                </a:lnTo>
                <a:lnTo>
                  <a:pt x="980231" y="6603"/>
                </a:lnTo>
                <a:lnTo>
                  <a:pt x="981037" y="6222"/>
                </a:lnTo>
                <a:close/>
              </a:path>
              <a:path w="991235" h="69850">
                <a:moveTo>
                  <a:pt x="987006" y="0"/>
                </a:moveTo>
                <a:lnTo>
                  <a:pt x="982815" y="380"/>
                </a:lnTo>
                <a:lnTo>
                  <a:pt x="979640" y="380"/>
                </a:lnTo>
                <a:lnTo>
                  <a:pt x="978243" y="762"/>
                </a:lnTo>
                <a:lnTo>
                  <a:pt x="971970" y="4431"/>
                </a:lnTo>
                <a:lnTo>
                  <a:pt x="979259" y="3301"/>
                </a:lnTo>
                <a:lnTo>
                  <a:pt x="984192" y="2613"/>
                </a:lnTo>
                <a:lnTo>
                  <a:pt x="985609" y="1904"/>
                </a:lnTo>
                <a:lnTo>
                  <a:pt x="988979" y="1904"/>
                </a:lnTo>
                <a:lnTo>
                  <a:pt x="987006" y="0"/>
                </a:lnTo>
                <a:close/>
              </a:path>
              <a:path w="991235" h="69850">
                <a:moveTo>
                  <a:pt x="984006" y="3737"/>
                </a:moveTo>
                <a:lnTo>
                  <a:pt x="983977" y="4431"/>
                </a:lnTo>
                <a:lnTo>
                  <a:pt x="984673" y="4431"/>
                </a:lnTo>
                <a:lnTo>
                  <a:pt x="984006" y="3737"/>
                </a:lnTo>
                <a:close/>
              </a:path>
              <a:path w="991235" h="69850">
                <a:moveTo>
                  <a:pt x="984071" y="3301"/>
                </a:moveTo>
                <a:lnTo>
                  <a:pt x="983861" y="3737"/>
                </a:lnTo>
                <a:lnTo>
                  <a:pt x="983895" y="3937"/>
                </a:lnTo>
                <a:lnTo>
                  <a:pt x="984006" y="3737"/>
                </a:lnTo>
                <a:lnTo>
                  <a:pt x="984071" y="3301"/>
                </a:lnTo>
                <a:close/>
              </a:path>
              <a:path w="991235" h="69850">
                <a:moveTo>
                  <a:pt x="984023" y="3737"/>
                </a:moveTo>
                <a:lnTo>
                  <a:pt x="983831" y="3937"/>
                </a:lnTo>
                <a:lnTo>
                  <a:pt x="984001" y="3937"/>
                </a:lnTo>
                <a:lnTo>
                  <a:pt x="984023" y="3737"/>
                </a:lnTo>
                <a:close/>
              </a:path>
              <a:path w="991235" h="69850">
                <a:moveTo>
                  <a:pt x="984387" y="3301"/>
                </a:moveTo>
                <a:lnTo>
                  <a:pt x="984071" y="3301"/>
                </a:lnTo>
                <a:lnTo>
                  <a:pt x="984023" y="3737"/>
                </a:lnTo>
                <a:lnTo>
                  <a:pt x="984387" y="3301"/>
                </a:lnTo>
                <a:close/>
              </a:path>
              <a:path w="991235" h="69850">
                <a:moveTo>
                  <a:pt x="985609" y="1904"/>
                </a:moveTo>
                <a:lnTo>
                  <a:pt x="983831" y="2793"/>
                </a:lnTo>
                <a:lnTo>
                  <a:pt x="984462" y="2613"/>
                </a:lnTo>
                <a:lnTo>
                  <a:pt x="984989" y="2613"/>
                </a:lnTo>
                <a:lnTo>
                  <a:pt x="985609" y="1904"/>
                </a:lnTo>
                <a:close/>
              </a:path>
              <a:path w="991235" h="69850">
                <a:moveTo>
                  <a:pt x="984989" y="2613"/>
                </a:moveTo>
                <a:lnTo>
                  <a:pt x="984462" y="2613"/>
                </a:lnTo>
                <a:lnTo>
                  <a:pt x="983831" y="2793"/>
                </a:lnTo>
                <a:lnTo>
                  <a:pt x="984831" y="2793"/>
                </a:lnTo>
                <a:lnTo>
                  <a:pt x="984989" y="26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4632" y="3404234"/>
            <a:ext cx="608965" cy="82550"/>
          </a:xfrm>
          <a:custGeom>
            <a:avLst/>
            <a:gdLst/>
            <a:ahLst/>
            <a:cxnLst/>
            <a:rect l="l" t="t" r="r" b="b"/>
            <a:pathLst>
              <a:path w="608964" h="82550">
                <a:moveTo>
                  <a:pt x="2078" y="81661"/>
                </a:moveTo>
                <a:lnTo>
                  <a:pt x="2819" y="82041"/>
                </a:lnTo>
                <a:lnTo>
                  <a:pt x="3475" y="82041"/>
                </a:lnTo>
                <a:lnTo>
                  <a:pt x="2078" y="81661"/>
                </a:lnTo>
                <a:close/>
              </a:path>
              <a:path w="608964" h="82550">
                <a:moveTo>
                  <a:pt x="10437" y="78739"/>
                </a:moveTo>
                <a:lnTo>
                  <a:pt x="311" y="78739"/>
                </a:lnTo>
                <a:lnTo>
                  <a:pt x="727" y="79882"/>
                </a:lnTo>
                <a:lnTo>
                  <a:pt x="808" y="80263"/>
                </a:lnTo>
                <a:lnTo>
                  <a:pt x="1316" y="80772"/>
                </a:lnTo>
                <a:lnTo>
                  <a:pt x="2078" y="81661"/>
                </a:lnTo>
                <a:lnTo>
                  <a:pt x="3475" y="82041"/>
                </a:lnTo>
                <a:lnTo>
                  <a:pt x="1887" y="82041"/>
                </a:lnTo>
                <a:lnTo>
                  <a:pt x="3983" y="81661"/>
                </a:lnTo>
                <a:lnTo>
                  <a:pt x="4160" y="81661"/>
                </a:lnTo>
                <a:lnTo>
                  <a:pt x="4618" y="81406"/>
                </a:lnTo>
                <a:lnTo>
                  <a:pt x="10437" y="78739"/>
                </a:lnTo>
                <a:close/>
              </a:path>
              <a:path w="608964" h="82550">
                <a:moveTo>
                  <a:pt x="4160" y="81661"/>
                </a:moveTo>
                <a:lnTo>
                  <a:pt x="3983" y="81661"/>
                </a:lnTo>
                <a:lnTo>
                  <a:pt x="1887" y="82041"/>
                </a:lnTo>
                <a:lnTo>
                  <a:pt x="3475" y="82041"/>
                </a:lnTo>
                <a:lnTo>
                  <a:pt x="4160" y="81661"/>
                </a:lnTo>
                <a:close/>
              </a:path>
              <a:path w="608964" h="82550">
                <a:moveTo>
                  <a:pt x="808" y="80263"/>
                </a:moveTo>
                <a:lnTo>
                  <a:pt x="1050" y="80772"/>
                </a:lnTo>
                <a:lnTo>
                  <a:pt x="1189" y="81152"/>
                </a:lnTo>
                <a:lnTo>
                  <a:pt x="2120" y="81661"/>
                </a:lnTo>
                <a:lnTo>
                  <a:pt x="1860" y="81406"/>
                </a:lnTo>
                <a:lnTo>
                  <a:pt x="1316" y="80772"/>
                </a:lnTo>
                <a:lnTo>
                  <a:pt x="808" y="80263"/>
                </a:lnTo>
                <a:close/>
              </a:path>
              <a:path w="608964" h="82550">
                <a:moveTo>
                  <a:pt x="25319" y="76326"/>
                </a:moveTo>
                <a:lnTo>
                  <a:pt x="19858" y="76326"/>
                </a:lnTo>
                <a:lnTo>
                  <a:pt x="10206" y="78739"/>
                </a:lnTo>
                <a:lnTo>
                  <a:pt x="10437" y="78739"/>
                </a:lnTo>
                <a:lnTo>
                  <a:pt x="4618" y="81406"/>
                </a:lnTo>
                <a:lnTo>
                  <a:pt x="25319" y="81406"/>
                </a:lnTo>
                <a:lnTo>
                  <a:pt x="26462" y="80263"/>
                </a:lnTo>
                <a:lnTo>
                  <a:pt x="26462" y="77469"/>
                </a:lnTo>
                <a:lnTo>
                  <a:pt x="25319" y="76326"/>
                </a:lnTo>
                <a:close/>
              </a:path>
              <a:path w="608964" h="82550">
                <a:moveTo>
                  <a:pt x="311" y="78739"/>
                </a:moveTo>
                <a:lnTo>
                  <a:pt x="427" y="79882"/>
                </a:lnTo>
                <a:lnTo>
                  <a:pt x="808" y="80263"/>
                </a:lnTo>
                <a:lnTo>
                  <a:pt x="727" y="79882"/>
                </a:lnTo>
                <a:lnTo>
                  <a:pt x="311" y="78739"/>
                </a:lnTo>
                <a:close/>
              </a:path>
              <a:path w="608964" h="82550">
                <a:moveTo>
                  <a:pt x="605333" y="0"/>
                </a:moveTo>
                <a:lnTo>
                  <a:pt x="532176" y="0"/>
                </a:lnTo>
                <a:lnTo>
                  <a:pt x="507665" y="1015"/>
                </a:lnTo>
                <a:lnTo>
                  <a:pt x="444292" y="2412"/>
                </a:lnTo>
                <a:lnTo>
                  <a:pt x="407589" y="3810"/>
                </a:lnTo>
                <a:lnTo>
                  <a:pt x="365044" y="6223"/>
                </a:lnTo>
                <a:lnTo>
                  <a:pt x="318181" y="10160"/>
                </a:lnTo>
                <a:lnTo>
                  <a:pt x="317927" y="10160"/>
                </a:lnTo>
                <a:lnTo>
                  <a:pt x="267254" y="17017"/>
                </a:lnTo>
                <a:lnTo>
                  <a:pt x="215505" y="25018"/>
                </a:lnTo>
                <a:lnTo>
                  <a:pt x="216200" y="25018"/>
                </a:lnTo>
                <a:lnTo>
                  <a:pt x="167686" y="34798"/>
                </a:lnTo>
                <a:lnTo>
                  <a:pt x="88819" y="52450"/>
                </a:lnTo>
                <a:lnTo>
                  <a:pt x="59990" y="59436"/>
                </a:lnTo>
                <a:lnTo>
                  <a:pt x="59863" y="59436"/>
                </a:lnTo>
                <a:lnTo>
                  <a:pt x="8301" y="73405"/>
                </a:lnTo>
                <a:lnTo>
                  <a:pt x="2205" y="76326"/>
                </a:lnTo>
                <a:lnTo>
                  <a:pt x="808" y="76962"/>
                </a:lnTo>
                <a:lnTo>
                  <a:pt x="0" y="78739"/>
                </a:lnTo>
                <a:lnTo>
                  <a:pt x="141" y="78739"/>
                </a:lnTo>
                <a:lnTo>
                  <a:pt x="935" y="77469"/>
                </a:lnTo>
                <a:lnTo>
                  <a:pt x="1217" y="76962"/>
                </a:lnTo>
                <a:lnTo>
                  <a:pt x="17318" y="76962"/>
                </a:lnTo>
                <a:lnTo>
                  <a:pt x="19858" y="76326"/>
                </a:lnTo>
                <a:lnTo>
                  <a:pt x="4999" y="76326"/>
                </a:lnTo>
                <a:lnTo>
                  <a:pt x="3475" y="75945"/>
                </a:lnTo>
                <a:lnTo>
                  <a:pt x="21382" y="75945"/>
                </a:lnTo>
                <a:lnTo>
                  <a:pt x="61387" y="65150"/>
                </a:lnTo>
                <a:lnTo>
                  <a:pt x="90089" y="58419"/>
                </a:lnTo>
                <a:lnTo>
                  <a:pt x="168956" y="40893"/>
                </a:lnTo>
                <a:lnTo>
                  <a:pt x="217470" y="31241"/>
                </a:lnTo>
                <a:lnTo>
                  <a:pt x="268143" y="23367"/>
                </a:lnTo>
                <a:lnTo>
                  <a:pt x="318816" y="16510"/>
                </a:lnTo>
                <a:lnTo>
                  <a:pt x="365425" y="12573"/>
                </a:lnTo>
                <a:lnTo>
                  <a:pt x="407843" y="9905"/>
                </a:lnTo>
                <a:lnTo>
                  <a:pt x="507792" y="6857"/>
                </a:lnTo>
                <a:lnTo>
                  <a:pt x="529239" y="5968"/>
                </a:lnTo>
                <a:lnTo>
                  <a:pt x="602360" y="5968"/>
                </a:lnTo>
                <a:lnTo>
                  <a:pt x="602280" y="2920"/>
                </a:lnTo>
                <a:lnTo>
                  <a:pt x="608376" y="2920"/>
                </a:lnTo>
                <a:lnTo>
                  <a:pt x="605333" y="0"/>
                </a:lnTo>
                <a:close/>
              </a:path>
              <a:path w="608964" h="82550">
                <a:moveTo>
                  <a:pt x="3000" y="75945"/>
                </a:moveTo>
                <a:lnTo>
                  <a:pt x="2427" y="75945"/>
                </a:lnTo>
                <a:lnTo>
                  <a:pt x="1570" y="76326"/>
                </a:lnTo>
                <a:lnTo>
                  <a:pt x="935" y="77469"/>
                </a:lnTo>
                <a:lnTo>
                  <a:pt x="141" y="78739"/>
                </a:lnTo>
                <a:lnTo>
                  <a:pt x="10206" y="78739"/>
                </a:lnTo>
                <a:lnTo>
                  <a:pt x="17318" y="76962"/>
                </a:lnTo>
                <a:lnTo>
                  <a:pt x="808" y="76962"/>
                </a:lnTo>
                <a:lnTo>
                  <a:pt x="3000" y="75945"/>
                </a:lnTo>
                <a:close/>
              </a:path>
              <a:path w="608964" h="82550">
                <a:moveTo>
                  <a:pt x="21382" y="75945"/>
                </a:moveTo>
                <a:lnTo>
                  <a:pt x="3475" y="75945"/>
                </a:lnTo>
                <a:lnTo>
                  <a:pt x="4999" y="76326"/>
                </a:lnTo>
                <a:lnTo>
                  <a:pt x="19858" y="76326"/>
                </a:lnTo>
                <a:lnTo>
                  <a:pt x="21382" y="75945"/>
                </a:lnTo>
                <a:close/>
              </a:path>
              <a:path w="608964" h="82550">
                <a:moveTo>
                  <a:pt x="602280" y="2920"/>
                </a:moveTo>
                <a:lnTo>
                  <a:pt x="602360" y="5968"/>
                </a:lnTo>
                <a:lnTo>
                  <a:pt x="602459" y="8379"/>
                </a:lnTo>
                <a:lnTo>
                  <a:pt x="602534" y="9270"/>
                </a:lnTo>
                <a:lnTo>
                  <a:pt x="603804" y="10413"/>
                </a:lnTo>
                <a:lnTo>
                  <a:pt x="606852" y="10413"/>
                </a:lnTo>
                <a:lnTo>
                  <a:pt x="608122" y="9270"/>
                </a:lnTo>
                <a:lnTo>
                  <a:pt x="608202" y="5968"/>
                </a:lnTo>
                <a:lnTo>
                  <a:pt x="605201" y="5968"/>
                </a:lnTo>
                <a:lnTo>
                  <a:pt x="602280" y="2920"/>
                </a:lnTo>
                <a:close/>
              </a:path>
              <a:path w="608964" h="82550">
                <a:moveTo>
                  <a:pt x="608376" y="2920"/>
                </a:moveTo>
                <a:lnTo>
                  <a:pt x="602280" y="2920"/>
                </a:lnTo>
                <a:lnTo>
                  <a:pt x="605201" y="5968"/>
                </a:lnTo>
                <a:lnTo>
                  <a:pt x="608202" y="5968"/>
                </a:lnTo>
                <a:lnTo>
                  <a:pt x="608277" y="3810"/>
                </a:lnTo>
                <a:lnTo>
                  <a:pt x="608376" y="29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35073" y="3063113"/>
            <a:ext cx="449580" cy="27305"/>
          </a:xfrm>
          <a:custGeom>
            <a:avLst/>
            <a:gdLst/>
            <a:ahLst/>
            <a:cxnLst/>
            <a:rect l="l" t="t" r="r" b="b"/>
            <a:pathLst>
              <a:path w="449580" h="27305">
                <a:moveTo>
                  <a:pt x="3682" y="26542"/>
                </a:moveTo>
                <a:lnTo>
                  <a:pt x="2031" y="26542"/>
                </a:lnTo>
                <a:lnTo>
                  <a:pt x="2539" y="26797"/>
                </a:lnTo>
                <a:lnTo>
                  <a:pt x="3682" y="26542"/>
                </a:lnTo>
                <a:close/>
              </a:path>
              <a:path w="449580" h="27305">
                <a:moveTo>
                  <a:pt x="762" y="25400"/>
                </a:moveTo>
                <a:lnTo>
                  <a:pt x="1269" y="26542"/>
                </a:lnTo>
                <a:lnTo>
                  <a:pt x="1741" y="26542"/>
                </a:lnTo>
                <a:lnTo>
                  <a:pt x="762" y="25400"/>
                </a:lnTo>
                <a:close/>
              </a:path>
              <a:path w="449580" h="27305">
                <a:moveTo>
                  <a:pt x="2666" y="20954"/>
                </a:moveTo>
                <a:lnTo>
                  <a:pt x="1524" y="20954"/>
                </a:lnTo>
                <a:lnTo>
                  <a:pt x="761" y="21844"/>
                </a:lnTo>
                <a:lnTo>
                  <a:pt x="507" y="22351"/>
                </a:lnTo>
                <a:lnTo>
                  <a:pt x="290" y="22733"/>
                </a:lnTo>
                <a:lnTo>
                  <a:pt x="76" y="23240"/>
                </a:lnTo>
                <a:lnTo>
                  <a:pt x="0" y="24002"/>
                </a:lnTo>
                <a:lnTo>
                  <a:pt x="254" y="24511"/>
                </a:lnTo>
                <a:lnTo>
                  <a:pt x="399" y="24891"/>
                </a:lnTo>
                <a:lnTo>
                  <a:pt x="762" y="25400"/>
                </a:lnTo>
                <a:lnTo>
                  <a:pt x="1741" y="26542"/>
                </a:lnTo>
                <a:lnTo>
                  <a:pt x="9835" y="26542"/>
                </a:lnTo>
                <a:lnTo>
                  <a:pt x="11302" y="24891"/>
                </a:lnTo>
                <a:lnTo>
                  <a:pt x="11302" y="22351"/>
                </a:lnTo>
                <a:lnTo>
                  <a:pt x="10287" y="21336"/>
                </a:lnTo>
                <a:lnTo>
                  <a:pt x="12192" y="21336"/>
                </a:lnTo>
                <a:lnTo>
                  <a:pt x="2666" y="20954"/>
                </a:lnTo>
                <a:close/>
              </a:path>
              <a:path w="449580" h="27305">
                <a:moveTo>
                  <a:pt x="163034" y="20954"/>
                </a:moveTo>
                <a:lnTo>
                  <a:pt x="2666" y="20954"/>
                </a:lnTo>
                <a:lnTo>
                  <a:pt x="12192" y="21336"/>
                </a:lnTo>
                <a:lnTo>
                  <a:pt x="10287" y="21336"/>
                </a:lnTo>
                <a:lnTo>
                  <a:pt x="11302" y="22351"/>
                </a:lnTo>
                <a:lnTo>
                  <a:pt x="11302" y="24891"/>
                </a:lnTo>
                <a:lnTo>
                  <a:pt x="9835" y="26542"/>
                </a:lnTo>
                <a:lnTo>
                  <a:pt x="109982" y="26542"/>
                </a:lnTo>
                <a:lnTo>
                  <a:pt x="137413" y="23495"/>
                </a:lnTo>
                <a:lnTo>
                  <a:pt x="163034" y="20954"/>
                </a:lnTo>
                <a:close/>
              </a:path>
              <a:path w="449580" h="27305">
                <a:moveTo>
                  <a:pt x="0" y="24002"/>
                </a:moveTo>
                <a:lnTo>
                  <a:pt x="126" y="24511"/>
                </a:lnTo>
                <a:lnTo>
                  <a:pt x="399" y="24891"/>
                </a:lnTo>
                <a:lnTo>
                  <a:pt x="254" y="24511"/>
                </a:lnTo>
                <a:lnTo>
                  <a:pt x="0" y="24002"/>
                </a:lnTo>
                <a:close/>
              </a:path>
              <a:path w="449580" h="27305">
                <a:moveTo>
                  <a:pt x="507" y="22351"/>
                </a:moveTo>
                <a:lnTo>
                  <a:pt x="126" y="22733"/>
                </a:lnTo>
                <a:lnTo>
                  <a:pt x="76" y="23240"/>
                </a:lnTo>
                <a:lnTo>
                  <a:pt x="290" y="22733"/>
                </a:lnTo>
                <a:lnTo>
                  <a:pt x="507" y="22351"/>
                </a:lnTo>
                <a:close/>
              </a:path>
              <a:path w="449580" h="27305">
                <a:moveTo>
                  <a:pt x="447870" y="11937"/>
                </a:moveTo>
                <a:lnTo>
                  <a:pt x="440563" y="11937"/>
                </a:lnTo>
                <a:lnTo>
                  <a:pt x="439961" y="12439"/>
                </a:lnTo>
                <a:lnTo>
                  <a:pt x="439716" y="12573"/>
                </a:lnTo>
                <a:lnTo>
                  <a:pt x="433795" y="17017"/>
                </a:lnTo>
                <a:lnTo>
                  <a:pt x="432815" y="17779"/>
                </a:lnTo>
                <a:lnTo>
                  <a:pt x="432562" y="19303"/>
                </a:lnTo>
                <a:lnTo>
                  <a:pt x="433789" y="20954"/>
                </a:lnTo>
                <a:lnTo>
                  <a:pt x="434213" y="21589"/>
                </a:lnTo>
                <a:lnTo>
                  <a:pt x="435737" y="21844"/>
                </a:lnTo>
                <a:lnTo>
                  <a:pt x="437070" y="20954"/>
                </a:lnTo>
                <a:lnTo>
                  <a:pt x="443653" y="17017"/>
                </a:lnTo>
                <a:lnTo>
                  <a:pt x="444753" y="16128"/>
                </a:lnTo>
                <a:lnTo>
                  <a:pt x="447870" y="11937"/>
                </a:lnTo>
                <a:close/>
              </a:path>
              <a:path w="449580" h="27305">
                <a:moveTo>
                  <a:pt x="1524" y="20954"/>
                </a:moveTo>
                <a:lnTo>
                  <a:pt x="1015" y="21336"/>
                </a:lnTo>
                <a:lnTo>
                  <a:pt x="888" y="21589"/>
                </a:lnTo>
                <a:lnTo>
                  <a:pt x="1197" y="21336"/>
                </a:lnTo>
                <a:lnTo>
                  <a:pt x="1524" y="20954"/>
                </a:lnTo>
                <a:close/>
              </a:path>
              <a:path w="449580" h="27305">
                <a:moveTo>
                  <a:pt x="448716" y="1142"/>
                </a:moveTo>
                <a:lnTo>
                  <a:pt x="355811" y="1142"/>
                </a:lnTo>
                <a:lnTo>
                  <a:pt x="346075" y="1777"/>
                </a:lnTo>
                <a:lnTo>
                  <a:pt x="318515" y="1777"/>
                </a:lnTo>
                <a:lnTo>
                  <a:pt x="252475" y="5841"/>
                </a:lnTo>
                <a:lnTo>
                  <a:pt x="224662" y="8762"/>
                </a:lnTo>
                <a:lnTo>
                  <a:pt x="195071" y="11557"/>
                </a:lnTo>
                <a:lnTo>
                  <a:pt x="166243" y="15112"/>
                </a:lnTo>
                <a:lnTo>
                  <a:pt x="109295" y="20954"/>
                </a:lnTo>
                <a:lnTo>
                  <a:pt x="163789" y="20954"/>
                </a:lnTo>
                <a:lnTo>
                  <a:pt x="195706" y="17017"/>
                </a:lnTo>
                <a:lnTo>
                  <a:pt x="252856" y="11175"/>
                </a:lnTo>
                <a:lnTo>
                  <a:pt x="318643" y="6603"/>
                </a:lnTo>
                <a:lnTo>
                  <a:pt x="346201" y="6603"/>
                </a:lnTo>
                <a:lnTo>
                  <a:pt x="355549" y="6096"/>
                </a:lnTo>
                <a:lnTo>
                  <a:pt x="364786" y="6096"/>
                </a:lnTo>
                <a:lnTo>
                  <a:pt x="371559" y="5841"/>
                </a:lnTo>
                <a:lnTo>
                  <a:pt x="386270" y="5841"/>
                </a:lnTo>
                <a:lnTo>
                  <a:pt x="392776" y="5157"/>
                </a:lnTo>
                <a:lnTo>
                  <a:pt x="442640" y="5157"/>
                </a:lnTo>
                <a:lnTo>
                  <a:pt x="442594" y="2794"/>
                </a:lnTo>
                <a:lnTo>
                  <a:pt x="449305" y="2794"/>
                </a:lnTo>
                <a:lnTo>
                  <a:pt x="449325" y="2159"/>
                </a:lnTo>
                <a:lnTo>
                  <a:pt x="448716" y="1142"/>
                </a:lnTo>
                <a:close/>
              </a:path>
              <a:path w="449580" h="27305">
                <a:moveTo>
                  <a:pt x="442703" y="8426"/>
                </a:moveTo>
                <a:lnTo>
                  <a:pt x="439894" y="12439"/>
                </a:lnTo>
                <a:lnTo>
                  <a:pt x="440563" y="11937"/>
                </a:lnTo>
                <a:lnTo>
                  <a:pt x="447870" y="11937"/>
                </a:lnTo>
                <a:lnTo>
                  <a:pt x="448437" y="11175"/>
                </a:lnTo>
                <a:lnTo>
                  <a:pt x="449071" y="9398"/>
                </a:lnTo>
                <a:lnTo>
                  <a:pt x="442721" y="9398"/>
                </a:lnTo>
                <a:lnTo>
                  <a:pt x="442703" y="8426"/>
                </a:lnTo>
                <a:close/>
              </a:path>
              <a:path w="449580" h="27305">
                <a:moveTo>
                  <a:pt x="443272" y="7747"/>
                </a:moveTo>
                <a:lnTo>
                  <a:pt x="442703" y="8426"/>
                </a:lnTo>
                <a:lnTo>
                  <a:pt x="442721" y="9398"/>
                </a:lnTo>
                <a:lnTo>
                  <a:pt x="443272" y="7747"/>
                </a:lnTo>
                <a:close/>
              </a:path>
              <a:path w="449580" h="27305">
                <a:moveTo>
                  <a:pt x="449145" y="7492"/>
                </a:moveTo>
                <a:lnTo>
                  <a:pt x="443356" y="7492"/>
                </a:lnTo>
                <a:lnTo>
                  <a:pt x="442721" y="9398"/>
                </a:lnTo>
                <a:lnTo>
                  <a:pt x="449071" y="9398"/>
                </a:lnTo>
                <a:lnTo>
                  <a:pt x="449145" y="7492"/>
                </a:lnTo>
                <a:close/>
              </a:path>
              <a:path w="449580" h="27305">
                <a:moveTo>
                  <a:pt x="442640" y="5157"/>
                </a:moveTo>
                <a:lnTo>
                  <a:pt x="442703" y="8426"/>
                </a:lnTo>
                <a:lnTo>
                  <a:pt x="443356" y="7492"/>
                </a:lnTo>
                <a:lnTo>
                  <a:pt x="449145" y="7492"/>
                </a:lnTo>
                <a:lnTo>
                  <a:pt x="449207" y="5841"/>
                </a:lnTo>
                <a:lnTo>
                  <a:pt x="444923" y="5841"/>
                </a:lnTo>
                <a:lnTo>
                  <a:pt x="442640" y="5157"/>
                </a:lnTo>
                <a:close/>
              </a:path>
              <a:path w="449580" h="27305">
                <a:moveTo>
                  <a:pt x="442594" y="2794"/>
                </a:moveTo>
                <a:lnTo>
                  <a:pt x="442640" y="5157"/>
                </a:lnTo>
                <a:lnTo>
                  <a:pt x="444923" y="5841"/>
                </a:lnTo>
                <a:lnTo>
                  <a:pt x="444582" y="5841"/>
                </a:lnTo>
                <a:lnTo>
                  <a:pt x="442594" y="2794"/>
                </a:lnTo>
                <a:close/>
              </a:path>
              <a:path w="449580" h="27305">
                <a:moveTo>
                  <a:pt x="449305" y="2794"/>
                </a:moveTo>
                <a:lnTo>
                  <a:pt x="442594" y="2794"/>
                </a:lnTo>
                <a:lnTo>
                  <a:pt x="444582" y="5841"/>
                </a:lnTo>
                <a:lnTo>
                  <a:pt x="449207" y="5841"/>
                </a:lnTo>
                <a:lnTo>
                  <a:pt x="449305" y="2794"/>
                </a:lnTo>
                <a:close/>
              </a:path>
              <a:path w="449580" h="27305">
                <a:moveTo>
                  <a:pt x="443907" y="0"/>
                </a:moveTo>
                <a:lnTo>
                  <a:pt x="391795" y="0"/>
                </a:lnTo>
                <a:lnTo>
                  <a:pt x="385762" y="635"/>
                </a:lnTo>
                <a:lnTo>
                  <a:pt x="378206" y="635"/>
                </a:lnTo>
                <a:lnTo>
                  <a:pt x="364659" y="1142"/>
                </a:lnTo>
                <a:lnTo>
                  <a:pt x="443484" y="1142"/>
                </a:lnTo>
                <a:lnTo>
                  <a:pt x="444474" y="170"/>
                </a:lnTo>
                <a:lnTo>
                  <a:pt x="443907" y="0"/>
                </a:lnTo>
                <a:close/>
              </a:path>
              <a:path w="449580" h="27305">
                <a:moveTo>
                  <a:pt x="444474" y="170"/>
                </a:moveTo>
                <a:lnTo>
                  <a:pt x="443484" y="1142"/>
                </a:lnTo>
                <a:lnTo>
                  <a:pt x="446024" y="635"/>
                </a:lnTo>
                <a:lnTo>
                  <a:pt x="444474" y="170"/>
                </a:lnTo>
                <a:close/>
              </a:path>
              <a:path w="449580" h="27305">
                <a:moveTo>
                  <a:pt x="446436" y="0"/>
                </a:moveTo>
                <a:lnTo>
                  <a:pt x="444626" y="0"/>
                </a:lnTo>
                <a:lnTo>
                  <a:pt x="444474" y="170"/>
                </a:lnTo>
                <a:lnTo>
                  <a:pt x="446024" y="635"/>
                </a:lnTo>
                <a:lnTo>
                  <a:pt x="443483" y="1142"/>
                </a:lnTo>
                <a:lnTo>
                  <a:pt x="449199" y="1142"/>
                </a:lnTo>
                <a:lnTo>
                  <a:pt x="446767" y="170"/>
                </a:lnTo>
                <a:lnTo>
                  <a:pt x="4464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7314" y="3135883"/>
            <a:ext cx="8255" cy="27940"/>
          </a:xfrm>
          <a:custGeom>
            <a:avLst/>
            <a:gdLst/>
            <a:ahLst/>
            <a:cxnLst/>
            <a:rect l="l" t="t" r="r" b="b"/>
            <a:pathLst>
              <a:path w="8255" h="27939">
                <a:moveTo>
                  <a:pt x="8128" y="14477"/>
                </a:moveTo>
                <a:lnTo>
                  <a:pt x="3175" y="14477"/>
                </a:lnTo>
                <a:lnTo>
                  <a:pt x="2094" y="19162"/>
                </a:lnTo>
                <a:lnTo>
                  <a:pt x="2029" y="19442"/>
                </a:lnTo>
                <a:lnTo>
                  <a:pt x="1959" y="19744"/>
                </a:lnTo>
                <a:lnTo>
                  <a:pt x="507" y="23875"/>
                </a:lnTo>
                <a:lnTo>
                  <a:pt x="0" y="25018"/>
                </a:lnTo>
                <a:lnTo>
                  <a:pt x="634" y="26415"/>
                </a:lnTo>
                <a:lnTo>
                  <a:pt x="1904" y="26924"/>
                </a:lnTo>
                <a:lnTo>
                  <a:pt x="3047" y="27431"/>
                </a:lnTo>
                <a:lnTo>
                  <a:pt x="4444" y="26796"/>
                </a:lnTo>
                <a:lnTo>
                  <a:pt x="4953" y="25526"/>
                </a:lnTo>
                <a:lnTo>
                  <a:pt x="6857" y="20954"/>
                </a:lnTo>
                <a:lnTo>
                  <a:pt x="6857" y="20574"/>
                </a:lnTo>
                <a:lnTo>
                  <a:pt x="8118" y="15028"/>
                </a:lnTo>
                <a:lnTo>
                  <a:pt x="8128" y="14477"/>
                </a:lnTo>
                <a:close/>
              </a:path>
              <a:path w="8255" h="27939">
                <a:moveTo>
                  <a:pt x="6857" y="0"/>
                </a:moveTo>
                <a:lnTo>
                  <a:pt x="4318" y="0"/>
                </a:lnTo>
                <a:lnTo>
                  <a:pt x="3175" y="1015"/>
                </a:lnTo>
                <a:lnTo>
                  <a:pt x="3175" y="6603"/>
                </a:lnTo>
                <a:lnTo>
                  <a:pt x="3047" y="10287"/>
                </a:lnTo>
                <a:lnTo>
                  <a:pt x="3047" y="15028"/>
                </a:lnTo>
                <a:lnTo>
                  <a:pt x="3175" y="14477"/>
                </a:lnTo>
                <a:lnTo>
                  <a:pt x="8128" y="14477"/>
                </a:lnTo>
                <a:lnTo>
                  <a:pt x="8128" y="10287"/>
                </a:lnTo>
                <a:lnTo>
                  <a:pt x="8000" y="6603"/>
                </a:lnTo>
                <a:lnTo>
                  <a:pt x="8000" y="1015"/>
                </a:lnTo>
                <a:lnTo>
                  <a:pt x="68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4757" y="3189604"/>
            <a:ext cx="73012" cy="15862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Vector</a:t>
            </a:r>
            <a:r>
              <a:rPr spc="-114" dirty="0"/>
              <a:t> </a:t>
            </a:r>
            <a:r>
              <a:rPr dirty="0"/>
              <a:t>Addition</a:t>
            </a:r>
            <a:r>
              <a:rPr spc="-12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0190"/>
            <a:ext cx="4911725" cy="16306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900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Invoke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kernel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256;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blocksPerGrid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N/threadsPerBlock;</a:t>
            </a:r>
            <a:endParaRPr sz="1600">
              <a:latin typeface="Courier New"/>
              <a:cs typeface="Courier New"/>
            </a:endParaRPr>
          </a:p>
          <a:p>
            <a:pPr marL="12700" marR="6350" indent="243840">
              <a:lnSpc>
                <a:spcPts val="1730"/>
              </a:lnSpc>
              <a:spcBef>
                <a:spcPts val="1035"/>
              </a:spcBef>
            </a:pPr>
            <a:r>
              <a:rPr sz="1600" dirty="0">
                <a:latin typeface="Courier New"/>
                <a:cs typeface="Courier New"/>
              </a:rPr>
              <a:t>VecAdd&lt;&lt;&lt;blocksPerGrid,</a:t>
            </a:r>
            <a:r>
              <a:rPr sz="1600" spc="-1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threadsPerBloc </a:t>
            </a:r>
            <a:r>
              <a:rPr sz="1600" dirty="0">
                <a:latin typeface="Courier New"/>
                <a:cs typeface="Courier New"/>
              </a:rPr>
              <a:t>k&gt;&gt;&gt;(d_A,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d_B,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d_C,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N);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2064900"/>
            <a:ext cx="4547870" cy="349186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Copy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result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from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device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memory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to</a:t>
            </a:r>
            <a:endParaRPr sz="1600">
              <a:latin typeface="Courier New"/>
              <a:cs typeface="Courier New"/>
            </a:endParaRPr>
          </a:p>
          <a:p>
            <a:pPr marL="256540" marR="1107440" indent="-243840">
              <a:lnSpc>
                <a:spcPts val="2740"/>
              </a:lnSpc>
              <a:spcBef>
                <a:spcPts val="21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host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memory </a:t>
            </a:r>
            <a:r>
              <a:rPr sz="1600" dirty="0">
                <a:latin typeface="Courier New"/>
                <a:cs typeface="Courier New"/>
              </a:rPr>
              <a:t>cudaMemcpy(h_C,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d_C,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size,</a:t>
            </a:r>
            <a:endParaRPr sz="1600">
              <a:latin typeface="Courier New"/>
              <a:cs typeface="Courier New"/>
            </a:endParaRPr>
          </a:p>
          <a:p>
            <a:pPr marL="1600200">
              <a:lnSpc>
                <a:spcPct val="100000"/>
              </a:lnSpc>
              <a:spcBef>
                <a:spcPts val="570"/>
              </a:spcBef>
            </a:pPr>
            <a:r>
              <a:rPr sz="1600" spc="-10" dirty="0">
                <a:latin typeface="Courier New"/>
                <a:cs typeface="Courier New"/>
              </a:rPr>
              <a:t>cudaMemcpyDeviceToHost);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256540" marR="2573020" algn="just">
              <a:lnSpc>
                <a:spcPct val="141900"/>
              </a:lnSpc>
              <a:spcBef>
                <a:spcPts val="15"/>
              </a:spcBef>
            </a:pPr>
            <a:r>
              <a:rPr sz="1600" spc="-10" dirty="0">
                <a:latin typeface="Courier New"/>
                <a:cs typeface="Courier New"/>
              </a:rPr>
              <a:t>cudaFree(d_A); cudaFree(d_B); cudaFree(d_C);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459" y="1279652"/>
            <a:ext cx="667715" cy="42417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87042" y="1344167"/>
            <a:ext cx="198755" cy="294005"/>
          </a:xfrm>
          <a:custGeom>
            <a:avLst/>
            <a:gdLst/>
            <a:ahLst/>
            <a:cxnLst/>
            <a:rect l="l" t="t" r="r" b="b"/>
            <a:pathLst>
              <a:path w="198755" h="294005">
                <a:moveTo>
                  <a:pt x="101877" y="291592"/>
                </a:moveTo>
                <a:lnTo>
                  <a:pt x="102006" y="292100"/>
                </a:lnTo>
                <a:lnTo>
                  <a:pt x="102107" y="292608"/>
                </a:lnTo>
                <a:lnTo>
                  <a:pt x="103885" y="293751"/>
                </a:lnTo>
                <a:lnTo>
                  <a:pt x="104775" y="293751"/>
                </a:lnTo>
                <a:lnTo>
                  <a:pt x="103047" y="292862"/>
                </a:lnTo>
                <a:lnTo>
                  <a:pt x="102590" y="292608"/>
                </a:lnTo>
                <a:lnTo>
                  <a:pt x="102431" y="292608"/>
                </a:lnTo>
                <a:lnTo>
                  <a:pt x="101877" y="291592"/>
                </a:lnTo>
                <a:close/>
              </a:path>
              <a:path w="198755" h="294005">
                <a:moveTo>
                  <a:pt x="101735" y="289306"/>
                </a:moveTo>
                <a:lnTo>
                  <a:pt x="101803" y="291084"/>
                </a:lnTo>
                <a:lnTo>
                  <a:pt x="101877" y="291592"/>
                </a:lnTo>
                <a:lnTo>
                  <a:pt x="102431" y="292608"/>
                </a:lnTo>
                <a:lnTo>
                  <a:pt x="102590" y="292608"/>
                </a:lnTo>
                <a:lnTo>
                  <a:pt x="103998" y="293362"/>
                </a:lnTo>
                <a:lnTo>
                  <a:pt x="104775" y="293751"/>
                </a:lnTo>
                <a:lnTo>
                  <a:pt x="103885" y="293751"/>
                </a:lnTo>
                <a:lnTo>
                  <a:pt x="106798" y="293362"/>
                </a:lnTo>
                <a:lnTo>
                  <a:pt x="107441" y="292862"/>
                </a:lnTo>
                <a:lnTo>
                  <a:pt x="108584" y="292100"/>
                </a:lnTo>
                <a:lnTo>
                  <a:pt x="109093" y="290703"/>
                </a:lnTo>
                <a:lnTo>
                  <a:pt x="109004" y="290269"/>
                </a:lnTo>
                <a:lnTo>
                  <a:pt x="102277" y="290269"/>
                </a:lnTo>
                <a:lnTo>
                  <a:pt x="101735" y="289306"/>
                </a:lnTo>
                <a:close/>
              </a:path>
              <a:path w="198755" h="294005">
                <a:moveTo>
                  <a:pt x="106798" y="293362"/>
                </a:moveTo>
                <a:lnTo>
                  <a:pt x="103885" y="293751"/>
                </a:lnTo>
                <a:lnTo>
                  <a:pt x="106298" y="293751"/>
                </a:lnTo>
                <a:lnTo>
                  <a:pt x="106798" y="293362"/>
                </a:lnTo>
                <a:close/>
              </a:path>
              <a:path w="198755" h="294005">
                <a:moveTo>
                  <a:pt x="108663" y="292100"/>
                </a:moveTo>
                <a:lnTo>
                  <a:pt x="107822" y="292608"/>
                </a:lnTo>
                <a:lnTo>
                  <a:pt x="107441" y="292862"/>
                </a:lnTo>
                <a:lnTo>
                  <a:pt x="106798" y="293362"/>
                </a:lnTo>
                <a:lnTo>
                  <a:pt x="107594" y="293362"/>
                </a:lnTo>
                <a:lnTo>
                  <a:pt x="108663" y="292100"/>
                </a:lnTo>
                <a:close/>
              </a:path>
              <a:path w="198755" h="294005">
                <a:moveTo>
                  <a:pt x="109059" y="291084"/>
                </a:moveTo>
                <a:lnTo>
                  <a:pt x="108769" y="291592"/>
                </a:lnTo>
                <a:lnTo>
                  <a:pt x="108584" y="292100"/>
                </a:lnTo>
                <a:lnTo>
                  <a:pt x="109093" y="291592"/>
                </a:lnTo>
                <a:lnTo>
                  <a:pt x="109059" y="291084"/>
                </a:lnTo>
                <a:close/>
              </a:path>
              <a:path w="198755" h="294005">
                <a:moveTo>
                  <a:pt x="101726" y="290703"/>
                </a:moveTo>
                <a:lnTo>
                  <a:pt x="101600" y="291084"/>
                </a:lnTo>
                <a:lnTo>
                  <a:pt x="101877" y="291592"/>
                </a:lnTo>
                <a:lnTo>
                  <a:pt x="101803" y="291084"/>
                </a:lnTo>
                <a:lnTo>
                  <a:pt x="101726" y="290703"/>
                </a:lnTo>
                <a:close/>
              </a:path>
              <a:path w="198755" h="294005">
                <a:moveTo>
                  <a:pt x="101258" y="288447"/>
                </a:moveTo>
                <a:lnTo>
                  <a:pt x="101436" y="289306"/>
                </a:lnTo>
                <a:lnTo>
                  <a:pt x="101515" y="289687"/>
                </a:lnTo>
                <a:lnTo>
                  <a:pt x="101637" y="290269"/>
                </a:lnTo>
                <a:lnTo>
                  <a:pt x="101680" y="289306"/>
                </a:lnTo>
                <a:lnTo>
                  <a:pt x="101258" y="288447"/>
                </a:lnTo>
                <a:close/>
              </a:path>
              <a:path w="198755" h="294005">
                <a:moveTo>
                  <a:pt x="101769" y="288447"/>
                </a:moveTo>
                <a:lnTo>
                  <a:pt x="101735" y="289306"/>
                </a:lnTo>
                <a:lnTo>
                  <a:pt x="102277" y="290269"/>
                </a:lnTo>
                <a:lnTo>
                  <a:pt x="102099" y="289687"/>
                </a:lnTo>
                <a:lnTo>
                  <a:pt x="101769" y="288447"/>
                </a:lnTo>
                <a:close/>
              </a:path>
              <a:path w="198755" h="294005">
                <a:moveTo>
                  <a:pt x="108673" y="288290"/>
                </a:moveTo>
                <a:lnTo>
                  <a:pt x="101726" y="288290"/>
                </a:lnTo>
                <a:lnTo>
                  <a:pt x="102254" y="290269"/>
                </a:lnTo>
                <a:lnTo>
                  <a:pt x="109004" y="290269"/>
                </a:lnTo>
                <a:lnTo>
                  <a:pt x="108965" y="289687"/>
                </a:lnTo>
                <a:lnTo>
                  <a:pt x="108838" y="289306"/>
                </a:lnTo>
                <a:lnTo>
                  <a:pt x="108699" y="288447"/>
                </a:lnTo>
                <a:lnTo>
                  <a:pt x="108673" y="288290"/>
                </a:lnTo>
                <a:close/>
              </a:path>
              <a:path w="198755" h="294005">
                <a:moveTo>
                  <a:pt x="95647" y="265809"/>
                </a:moveTo>
                <a:lnTo>
                  <a:pt x="98103" y="273558"/>
                </a:lnTo>
                <a:lnTo>
                  <a:pt x="98183" y="273812"/>
                </a:lnTo>
                <a:lnTo>
                  <a:pt x="98297" y="274193"/>
                </a:lnTo>
                <a:lnTo>
                  <a:pt x="100909" y="286766"/>
                </a:lnTo>
                <a:lnTo>
                  <a:pt x="101170" y="288290"/>
                </a:lnTo>
                <a:lnTo>
                  <a:pt x="101734" y="289306"/>
                </a:lnTo>
                <a:lnTo>
                  <a:pt x="101726" y="288290"/>
                </a:lnTo>
                <a:lnTo>
                  <a:pt x="108673" y="288290"/>
                </a:lnTo>
                <a:lnTo>
                  <a:pt x="108425" y="286766"/>
                </a:lnTo>
                <a:lnTo>
                  <a:pt x="106825" y="283845"/>
                </a:lnTo>
                <a:lnTo>
                  <a:pt x="101218" y="273812"/>
                </a:lnTo>
                <a:lnTo>
                  <a:pt x="100965" y="273558"/>
                </a:lnTo>
                <a:lnTo>
                  <a:pt x="95647" y="265809"/>
                </a:lnTo>
                <a:close/>
              </a:path>
              <a:path w="198755" h="294005">
                <a:moveTo>
                  <a:pt x="108457" y="286766"/>
                </a:moveTo>
                <a:lnTo>
                  <a:pt x="108673" y="288290"/>
                </a:lnTo>
                <a:lnTo>
                  <a:pt x="108838" y="289306"/>
                </a:lnTo>
                <a:lnTo>
                  <a:pt x="108838" y="288290"/>
                </a:lnTo>
                <a:lnTo>
                  <a:pt x="108457" y="286766"/>
                </a:lnTo>
                <a:close/>
              </a:path>
              <a:path w="198755" h="294005">
                <a:moveTo>
                  <a:pt x="81279" y="126162"/>
                </a:moveTo>
                <a:lnTo>
                  <a:pt x="72516" y="127635"/>
                </a:lnTo>
                <a:lnTo>
                  <a:pt x="43560" y="134112"/>
                </a:lnTo>
                <a:lnTo>
                  <a:pt x="20936" y="139573"/>
                </a:lnTo>
                <a:lnTo>
                  <a:pt x="21335" y="139573"/>
                </a:lnTo>
                <a:lnTo>
                  <a:pt x="6603" y="143383"/>
                </a:lnTo>
                <a:lnTo>
                  <a:pt x="4444" y="144780"/>
                </a:lnTo>
                <a:lnTo>
                  <a:pt x="1143" y="148336"/>
                </a:lnTo>
                <a:lnTo>
                  <a:pt x="0" y="151511"/>
                </a:lnTo>
                <a:lnTo>
                  <a:pt x="126" y="153924"/>
                </a:lnTo>
                <a:lnTo>
                  <a:pt x="875" y="156061"/>
                </a:lnTo>
                <a:lnTo>
                  <a:pt x="933" y="156228"/>
                </a:lnTo>
                <a:lnTo>
                  <a:pt x="1015" y="156464"/>
                </a:lnTo>
                <a:lnTo>
                  <a:pt x="4318" y="161036"/>
                </a:lnTo>
                <a:lnTo>
                  <a:pt x="11061" y="169672"/>
                </a:lnTo>
                <a:lnTo>
                  <a:pt x="23875" y="187325"/>
                </a:lnTo>
                <a:lnTo>
                  <a:pt x="24003" y="187579"/>
                </a:lnTo>
                <a:lnTo>
                  <a:pt x="40834" y="206669"/>
                </a:lnTo>
                <a:lnTo>
                  <a:pt x="62991" y="233426"/>
                </a:lnTo>
                <a:lnTo>
                  <a:pt x="82041" y="258191"/>
                </a:lnTo>
                <a:lnTo>
                  <a:pt x="95118" y="277488"/>
                </a:lnTo>
                <a:lnTo>
                  <a:pt x="95208" y="277620"/>
                </a:lnTo>
                <a:lnTo>
                  <a:pt x="101170" y="288290"/>
                </a:lnTo>
                <a:lnTo>
                  <a:pt x="100909" y="286766"/>
                </a:lnTo>
                <a:lnTo>
                  <a:pt x="87503" y="254000"/>
                </a:lnTo>
                <a:lnTo>
                  <a:pt x="68453" y="229108"/>
                </a:lnTo>
                <a:lnTo>
                  <a:pt x="48259" y="204470"/>
                </a:lnTo>
                <a:lnTo>
                  <a:pt x="29590" y="182753"/>
                </a:lnTo>
                <a:lnTo>
                  <a:pt x="17779" y="165608"/>
                </a:lnTo>
                <a:lnTo>
                  <a:pt x="11701" y="156840"/>
                </a:lnTo>
                <a:lnTo>
                  <a:pt x="11463" y="156464"/>
                </a:lnTo>
                <a:lnTo>
                  <a:pt x="11276" y="156228"/>
                </a:lnTo>
                <a:lnTo>
                  <a:pt x="11209" y="156061"/>
                </a:lnTo>
                <a:lnTo>
                  <a:pt x="10092" y="154305"/>
                </a:lnTo>
                <a:lnTo>
                  <a:pt x="7873" y="154305"/>
                </a:lnTo>
                <a:lnTo>
                  <a:pt x="8271" y="153332"/>
                </a:lnTo>
                <a:lnTo>
                  <a:pt x="8286" y="151511"/>
                </a:lnTo>
                <a:lnTo>
                  <a:pt x="9753" y="151511"/>
                </a:lnTo>
                <a:lnTo>
                  <a:pt x="11048" y="150749"/>
                </a:lnTo>
                <a:lnTo>
                  <a:pt x="13493" y="150749"/>
                </a:lnTo>
                <a:lnTo>
                  <a:pt x="23621" y="147955"/>
                </a:lnTo>
                <a:lnTo>
                  <a:pt x="45465" y="142621"/>
                </a:lnTo>
                <a:lnTo>
                  <a:pt x="73730" y="136117"/>
                </a:lnTo>
                <a:lnTo>
                  <a:pt x="81279" y="134833"/>
                </a:lnTo>
                <a:lnTo>
                  <a:pt x="81279" y="126162"/>
                </a:lnTo>
                <a:close/>
              </a:path>
              <a:path w="198755" h="294005">
                <a:moveTo>
                  <a:pt x="88979" y="133439"/>
                </a:moveTo>
                <a:lnTo>
                  <a:pt x="88713" y="133439"/>
                </a:lnTo>
                <a:lnTo>
                  <a:pt x="81279" y="134833"/>
                </a:lnTo>
                <a:lnTo>
                  <a:pt x="81307" y="170323"/>
                </a:lnTo>
                <a:lnTo>
                  <a:pt x="84346" y="200716"/>
                </a:lnTo>
                <a:lnTo>
                  <a:pt x="84454" y="202057"/>
                </a:lnTo>
                <a:lnTo>
                  <a:pt x="89870" y="231402"/>
                </a:lnTo>
                <a:lnTo>
                  <a:pt x="89986" y="232032"/>
                </a:lnTo>
                <a:lnTo>
                  <a:pt x="92427" y="254000"/>
                </a:lnTo>
                <a:lnTo>
                  <a:pt x="92526" y="254889"/>
                </a:lnTo>
                <a:lnTo>
                  <a:pt x="92611" y="255651"/>
                </a:lnTo>
                <a:lnTo>
                  <a:pt x="92709" y="256540"/>
                </a:lnTo>
                <a:lnTo>
                  <a:pt x="95647" y="265809"/>
                </a:lnTo>
                <a:lnTo>
                  <a:pt x="100965" y="273558"/>
                </a:lnTo>
                <a:lnTo>
                  <a:pt x="101218" y="273812"/>
                </a:lnTo>
                <a:lnTo>
                  <a:pt x="108457" y="286766"/>
                </a:lnTo>
                <a:lnTo>
                  <a:pt x="107950" y="283845"/>
                </a:lnTo>
                <a:lnTo>
                  <a:pt x="105918" y="272669"/>
                </a:lnTo>
                <a:lnTo>
                  <a:pt x="100691" y="255651"/>
                </a:lnTo>
                <a:lnTo>
                  <a:pt x="100490" y="255092"/>
                </a:lnTo>
                <a:lnTo>
                  <a:pt x="100393" y="254000"/>
                </a:lnTo>
                <a:lnTo>
                  <a:pt x="97854" y="232032"/>
                </a:lnTo>
                <a:lnTo>
                  <a:pt x="97781" y="231402"/>
                </a:lnTo>
                <a:lnTo>
                  <a:pt x="97662" y="230124"/>
                </a:lnTo>
                <a:lnTo>
                  <a:pt x="92460" y="202057"/>
                </a:lnTo>
                <a:lnTo>
                  <a:pt x="92432" y="201901"/>
                </a:lnTo>
                <a:lnTo>
                  <a:pt x="92330" y="200928"/>
                </a:lnTo>
                <a:lnTo>
                  <a:pt x="92289" y="200716"/>
                </a:lnTo>
                <a:lnTo>
                  <a:pt x="90891" y="187579"/>
                </a:lnTo>
                <a:lnTo>
                  <a:pt x="89132" y="170323"/>
                </a:lnTo>
                <a:lnTo>
                  <a:pt x="89005" y="153332"/>
                </a:lnTo>
                <a:lnTo>
                  <a:pt x="88979" y="133439"/>
                </a:lnTo>
                <a:close/>
              </a:path>
              <a:path w="198755" h="294005">
                <a:moveTo>
                  <a:pt x="8563" y="152618"/>
                </a:moveTo>
                <a:lnTo>
                  <a:pt x="7873" y="154305"/>
                </a:lnTo>
                <a:lnTo>
                  <a:pt x="8742" y="153332"/>
                </a:lnTo>
                <a:lnTo>
                  <a:pt x="8622" y="152852"/>
                </a:lnTo>
                <a:lnTo>
                  <a:pt x="8563" y="152618"/>
                </a:lnTo>
                <a:close/>
              </a:path>
              <a:path w="198755" h="294005">
                <a:moveTo>
                  <a:pt x="8742" y="153332"/>
                </a:moveTo>
                <a:lnTo>
                  <a:pt x="7873" y="154305"/>
                </a:lnTo>
                <a:lnTo>
                  <a:pt x="10092" y="154305"/>
                </a:lnTo>
                <a:lnTo>
                  <a:pt x="9850" y="153924"/>
                </a:lnTo>
                <a:lnTo>
                  <a:pt x="8890" y="153924"/>
                </a:lnTo>
                <a:lnTo>
                  <a:pt x="8742" y="153332"/>
                </a:lnTo>
                <a:close/>
              </a:path>
              <a:path w="198755" h="294005">
                <a:moveTo>
                  <a:pt x="8932" y="153119"/>
                </a:moveTo>
                <a:lnTo>
                  <a:pt x="8742" y="153332"/>
                </a:lnTo>
                <a:lnTo>
                  <a:pt x="8890" y="153924"/>
                </a:lnTo>
                <a:lnTo>
                  <a:pt x="8932" y="153119"/>
                </a:lnTo>
                <a:close/>
              </a:path>
              <a:path w="198755" h="294005">
                <a:moveTo>
                  <a:pt x="9170" y="152852"/>
                </a:moveTo>
                <a:lnTo>
                  <a:pt x="8932" y="153119"/>
                </a:lnTo>
                <a:lnTo>
                  <a:pt x="8890" y="153924"/>
                </a:lnTo>
                <a:lnTo>
                  <a:pt x="9850" y="153924"/>
                </a:lnTo>
                <a:lnTo>
                  <a:pt x="9170" y="152852"/>
                </a:lnTo>
                <a:close/>
              </a:path>
              <a:path w="198755" h="294005">
                <a:moveTo>
                  <a:pt x="8746" y="152172"/>
                </a:moveTo>
                <a:lnTo>
                  <a:pt x="8742" y="153332"/>
                </a:lnTo>
                <a:lnTo>
                  <a:pt x="8932" y="153119"/>
                </a:lnTo>
                <a:lnTo>
                  <a:pt x="8958" y="152618"/>
                </a:lnTo>
                <a:lnTo>
                  <a:pt x="8746" y="152172"/>
                </a:lnTo>
                <a:close/>
              </a:path>
              <a:path w="198755" h="294005">
                <a:moveTo>
                  <a:pt x="9025" y="152618"/>
                </a:moveTo>
                <a:lnTo>
                  <a:pt x="8932" y="153119"/>
                </a:lnTo>
                <a:lnTo>
                  <a:pt x="9170" y="152852"/>
                </a:lnTo>
                <a:lnTo>
                  <a:pt x="9025" y="152618"/>
                </a:lnTo>
                <a:close/>
              </a:path>
              <a:path w="198755" h="294005">
                <a:moveTo>
                  <a:pt x="10250" y="151643"/>
                </a:moveTo>
                <a:lnTo>
                  <a:pt x="8990" y="152019"/>
                </a:lnTo>
                <a:lnTo>
                  <a:pt x="9025" y="152618"/>
                </a:lnTo>
                <a:lnTo>
                  <a:pt x="9170" y="152852"/>
                </a:lnTo>
                <a:lnTo>
                  <a:pt x="10250" y="151643"/>
                </a:lnTo>
                <a:close/>
              </a:path>
              <a:path w="198755" h="294005">
                <a:moveTo>
                  <a:pt x="8417" y="151643"/>
                </a:moveTo>
                <a:lnTo>
                  <a:pt x="8452" y="152172"/>
                </a:lnTo>
                <a:lnTo>
                  <a:pt x="8563" y="152618"/>
                </a:lnTo>
                <a:lnTo>
                  <a:pt x="8651" y="152019"/>
                </a:lnTo>
                <a:lnTo>
                  <a:pt x="8417" y="151643"/>
                </a:lnTo>
                <a:close/>
              </a:path>
              <a:path w="198755" h="294005">
                <a:moveTo>
                  <a:pt x="11048" y="150749"/>
                </a:moveTo>
                <a:lnTo>
                  <a:pt x="9527" y="151643"/>
                </a:lnTo>
                <a:lnTo>
                  <a:pt x="8809" y="152019"/>
                </a:lnTo>
                <a:lnTo>
                  <a:pt x="8746" y="152172"/>
                </a:lnTo>
                <a:lnTo>
                  <a:pt x="9025" y="152618"/>
                </a:lnTo>
                <a:lnTo>
                  <a:pt x="9010" y="151643"/>
                </a:lnTo>
                <a:lnTo>
                  <a:pt x="10250" y="151643"/>
                </a:lnTo>
                <a:lnTo>
                  <a:pt x="11048" y="150749"/>
                </a:lnTo>
                <a:close/>
              </a:path>
              <a:path w="198755" h="294005">
                <a:moveTo>
                  <a:pt x="9016" y="151511"/>
                </a:moveTo>
                <a:lnTo>
                  <a:pt x="8334" y="151511"/>
                </a:lnTo>
                <a:lnTo>
                  <a:pt x="8651" y="152019"/>
                </a:lnTo>
                <a:lnTo>
                  <a:pt x="8746" y="152172"/>
                </a:lnTo>
                <a:lnTo>
                  <a:pt x="8962" y="151643"/>
                </a:lnTo>
                <a:lnTo>
                  <a:pt x="9016" y="151511"/>
                </a:lnTo>
                <a:close/>
              </a:path>
              <a:path w="198755" h="294005">
                <a:moveTo>
                  <a:pt x="9753" y="151511"/>
                </a:moveTo>
                <a:lnTo>
                  <a:pt x="9016" y="151511"/>
                </a:lnTo>
                <a:lnTo>
                  <a:pt x="8990" y="152019"/>
                </a:lnTo>
                <a:lnTo>
                  <a:pt x="9527" y="151643"/>
                </a:lnTo>
                <a:lnTo>
                  <a:pt x="9753" y="151511"/>
                </a:lnTo>
                <a:close/>
              </a:path>
              <a:path w="198755" h="294005">
                <a:moveTo>
                  <a:pt x="13493" y="150749"/>
                </a:moveTo>
                <a:lnTo>
                  <a:pt x="11048" y="150749"/>
                </a:lnTo>
                <a:lnTo>
                  <a:pt x="10368" y="151511"/>
                </a:lnTo>
                <a:lnTo>
                  <a:pt x="10250" y="151643"/>
                </a:lnTo>
                <a:lnTo>
                  <a:pt x="13493" y="150749"/>
                </a:lnTo>
                <a:close/>
              </a:path>
              <a:path w="198755" h="294005">
                <a:moveTo>
                  <a:pt x="74186" y="136117"/>
                </a:moveTo>
                <a:lnTo>
                  <a:pt x="73755" y="136117"/>
                </a:lnTo>
                <a:lnTo>
                  <a:pt x="72046" y="136505"/>
                </a:lnTo>
                <a:lnTo>
                  <a:pt x="74186" y="136117"/>
                </a:lnTo>
                <a:close/>
              </a:path>
              <a:path w="198755" h="294005">
                <a:moveTo>
                  <a:pt x="88968" y="124880"/>
                </a:moveTo>
                <a:lnTo>
                  <a:pt x="81279" y="126162"/>
                </a:lnTo>
                <a:lnTo>
                  <a:pt x="81279" y="134833"/>
                </a:lnTo>
                <a:lnTo>
                  <a:pt x="88713" y="133439"/>
                </a:lnTo>
                <a:lnTo>
                  <a:pt x="88979" y="133439"/>
                </a:lnTo>
                <a:lnTo>
                  <a:pt x="88968" y="124880"/>
                </a:lnTo>
                <a:close/>
              </a:path>
              <a:path w="198755" h="294005">
                <a:moveTo>
                  <a:pt x="196723" y="110236"/>
                </a:moveTo>
                <a:lnTo>
                  <a:pt x="180274" y="112846"/>
                </a:lnTo>
                <a:lnTo>
                  <a:pt x="131809" y="117983"/>
                </a:lnTo>
                <a:lnTo>
                  <a:pt x="132841" y="117983"/>
                </a:lnTo>
                <a:lnTo>
                  <a:pt x="102286" y="122632"/>
                </a:lnTo>
                <a:lnTo>
                  <a:pt x="88968" y="124880"/>
                </a:lnTo>
                <a:lnTo>
                  <a:pt x="88979" y="133439"/>
                </a:lnTo>
                <a:lnTo>
                  <a:pt x="88699" y="133439"/>
                </a:lnTo>
                <a:lnTo>
                  <a:pt x="104901" y="130556"/>
                </a:lnTo>
                <a:lnTo>
                  <a:pt x="134085" y="125713"/>
                </a:lnTo>
                <a:lnTo>
                  <a:pt x="181737" y="119380"/>
                </a:lnTo>
                <a:lnTo>
                  <a:pt x="181459" y="119380"/>
                </a:lnTo>
                <a:lnTo>
                  <a:pt x="196342" y="115824"/>
                </a:lnTo>
                <a:lnTo>
                  <a:pt x="197738" y="115570"/>
                </a:lnTo>
                <a:lnTo>
                  <a:pt x="198627" y="114046"/>
                </a:lnTo>
                <a:lnTo>
                  <a:pt x="198119" y="111125"/>
                </a:lnTo>
                <a:lnTo>
                  <a:pt x="196723" y="110236"/>
                </a:lnTo>
                <a:close/>
              </a:path>
              <a:path w="198755" h="294005">
                <a:moveTo>
                  <a:pt x="94360" y="0"/>
                </a:moveTo>
                <a:lnTo>
                  <a:pt x="90297" y="0"/>
                </a:lnTo>
                <a:lnTo>
                  <a:pt x="88772" y="1651"/>
                </a:lnTo>
                <a:lnTo>
                  <a:pt x="88645" y="3556"/>
                </a:lnTo>
                <a:lnTo>
                  <a:pt x="88523" y="20065"/>
                </a:lnTo>
                <a:lnTo>
                  <a:pt x="88482" y="21209"/>
                </a:lnTo>
                <a:lnTo>
                  <a:pt x="85343" y="43180"/>
                </a:lnTo>
                <a:lnTo>
                  <a:pt x="81406" y="72644"/>
                </a:lnTo>
                <a:lnTo>
                  <a:pt x="81404" y="73152"/>
                </a:lnTo>
                <a:lnTo>
                  <a:pt x="81279" y="126162"/>
                </a:lnTo>
                <a:lnTo>
                  <a:pt x="88968" y="124880"/>
                </a:lnTo>
                <a:lnTo>
                  <a:pt x="88900" y="73152"/>
                </a:lnTo>
                <a:lnTo>
                  <a:pt x="89035" y="72644"/>
                </a:lnTo>
                <a:lnTo>
                  <a:pt x="92837" y="44196"/>
                </a:lnTo>
                <a:lnTo>
                  <a:pt x="96138" y="21209"/>
                </a:lnTo>
                <a:lnTo>
                  <a:pt x="96012" y="1651"/>
                </a:lnTo>
                <a:lnTo>
                  <a:pt x="943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818258" y="1460753"/>
            <a:ext cx="488950" cy="157480"/>
            <a:chOff x="1818258" y="1460753"/>
            <a:chExt cx="488950" cy="157480"/>
          </a:xfrm>
        </p:grpSpPr>
        <p:sp>
          <p:nvSpPr>
            <p:cNvPr id="8" name="object 8"/>
            <p:cNvSpPr/>
            <p:nvPr/>
          </p:nvSpPr>
          <p:spPr>
            <a:xfrm>
              <a:off x="1818258" y="1517903"/>
              <a:ext cx="307340" cy="67945"/>
            </a:xfrm>
            <a:custGeom>
              <a:avLst/>
              <a:gdLst/>
              <a:ahLst/>
              <a:cxnLst/>
              <a:rect l="l" t="t" r="r" b="b"/>
              <a:pathLst>
                <a:path w="307339" h="67944">
                  <a:moveTo>
                    <a:pt x="302768" y="635"/>
                  </a:moveTo>
                  <a:lnTo>
                    <a:pt x="297900" y="1424"/>
                  </a:lnTo>
                  <a:lnTo>
                    <a:pt x="285750" y="2032"/>
                  </a:lnTo>
                  <a:lnTo>
                    <a:pt x="287909" y="2032"/>
                  </a:lnTo>
                  <a:lnTo>
                    <a:pt x="271780" y="4825"/>
                  </a:lnTo>
                  <a:lnTo>
                    <a:pt x="218821" y="14859"/>
                  </a:lnTo>
                  <a:lnTo>
                    <a:pt x="218694" y="14859"/>
                  </a:lnTo>
                  <a:lnTo>
                    <a:pt x="183769" y="22351"/>
                  </a:lnTo>
                  <a:lnTo>
                    <a:pt x="145923" y="31369"/>
                  </a:lnTo>
                  <a:lnTo>
                    <a:pt x="109093" y="40894"/>
                  </a:lnTo>
                  <a:lnTo>
                    <a:pt x="74174" y="49558"/>
                  </a:lnTo>
                  <a:lnTo>
                    <a:pt x="45466" y="56387"/>
                  </a:lnTo>
                  <a:lnTo>
                    <a:pt x="23241" y="61213"/>
                  </a:lnTo>
                  <a:lnTo>
                    <a:pt x="2057" y="61213"/>
                  </a:lnTo>
                  <a:lnTo>
                    <a:pt x="1143" y="61722"/>
                  </a:lnTo>
                  <a:lnTo>
                    <a:pt x="635" y="62737"/>
                  </a:lnTo>
                  <a:lnTo>
                    <a:pt x="0" y="63754"/>
                  </a:lnTo>
                  <a:lnTo>
                    <a:pt x="0" y="65024"/>
                  </a:lnTo>
                  <a:lnTo>
                    <a:pt x="635" y="66040"/>
                  </a:lnTo>
                  <a:lnTo>
                    <a:pt x="1143" y="66929"/>
                  </a:lnTo>
                  <a:lnTo>
                    <a:pt x="2286" y="67563"/>
                  </a:lnTo>
                  <a:lnTo>
                    <a:pt x="23890" y="67563"/>
                  </a:lnTo>
                  <a:lnTo>
                    <a:pt x="46863" y="62865"/>
                  </a:lnTo>
                  <a:lnTo>
                    <a:pt x="75818" y="56134"/>
                  </a:lnTo>
                  <a:lnTo>
                    <a:pt x="110743" y="47498"/>
                  </a:lnTo>
                  <a:lnTo>
                    <a:pt x="110871" y="47498"/>
                  </a:lnTo>
                  <a:lnTo>
                    <a:pt x="147574" y="38226"/>
                  </a:lnTo>
                  <a:lnTo>
                    <a:pt x="185293" y="29210"/>
                  </a:lnTo>
                  <a:lnTo>
                    <a:pt x="220091" y="21717"/>
                  </a:lnTo>
                  <a:lnTo>
                    <a:pt x="249555" y="16256"/>
                  </a:lnTo>
                  <a:lnTo>
                    <a:pt x="273050" y="11557"/>
                  </a:lnTo>
                  <a:lnTo>
                    <a:pt x="288810" y="8702"/>
                  </a:lnTo>
                  <a:lnTo>
                    <a:pt x="287918" y="8702"/>
                  </a:lnTo>
                  <a:lnTo>
                    <a:pt x="298831" y="7874"/>
                  </a:lnTo>
                  <a:lnTo>
                    <a:pt x="304673" y="6476"/>
                  </a:lnTo>
                  <a:lnTo>
                    <a:pt x="304863" y="6476"/>
                  </a:lnTo>
                  <a:lnTo>
                    <a:pt x="305816" y="6096"/>
                  </a:lnTo>
                  <a:lnTo>
                    <a:pt x="307340" y="2667"/>
                  </a:lnTo>
                  <a:lnTo>
                    <a:pt x="302133" y="2667"/>
                  </a:lnTo>
                  <a:lnTo>
                    <a:pt x="302291" y="2032"/>
                  </a:lnTo>
                  <a:lnTo>
                    <a:pt x="302387" y="1650"/>
                  </a:lnTo>
                  <a:lnTo>
                    <a:pt x="302672" y="888"/>
                  </a:lnTo>
                  <a:lnTo>
                    <a:pt x="302768" y="635"/>
                  </a:lnTo>
                  <a:close/>
                </a:path>
                <a:path w="307339" h="67944">
                  <a:moveTo>
                    <a:pt x="305816" y="0"/>
                  </a:moveTo>
                  <a:lnTo>
                    <a:pt x="303657" y="0"/>
                  </a:lnTo>
                  <a:lnTo>
                    <a:pt x="302768" y="635"/>
                  </a:lnTo>
                  <a:lnTo>
                    <a:pt x="302471" y="1424"/>
                  </a:lnTo>
                  <a:lnTo>
                    <a:pt x="302387" y="1650"/>
                  </a:lnTo>
                  <a:lnTo>
                    <a:pt x="302133" y="2667"/>
                  </a:lnTo>
                  <a:lnTo>
                    <a:pt x="305816" y="888"/>
                  </a:lnTo>
                  <a:lnTo>
                    <a:pt x="305181" y="635"/>
                  </a:lnTo>
                  <a:lnTo>
                    <a:pt x="306705" y="635"/>
                  </a:lnTo>
                  <a:lnTo>
                    <a:pt x="305816" y="0"/>
                  </a:lnTo>
                  <a:close/>
                </a:path>
                <a:path w="307339" h="67944">
                  <a:moveTo>
                    <a:pt x="306705" y="635"/>
                  </a:moveTo>
                  <a:lnTo>
                    <a:pt x="305181" y="635"/>
                  </a:lnTo>
                  <a:lnTo>
                    <a:pt x="305816" y="888"/>
                  </a:lnTo>
                  <a:lnTo>
                    <a:pt x="302133" y="2667"/>
                  </a:lnTo>
                  <a:lnTo>
                    <a:pt x="307340" y="2667"/>
                  </a:lnTo>
                  <a:lnTo>
                    <a:pt x="307181" y="2032"/>
                  </a:lnTo>
                  <a:lnTo>
                    <a:pt x="307086" y="1650"/>
                  </a:lnTo>
                  <a:lnTo>
                    <a:pt x="306800" y="888"/>
                  </a:lnTo>
                  <a:lnTo>
                    <a:pt x="306705" y="6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964" y="1460753"/>
              <a:ext cx="173990" cy="15709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6754" y="1214374"/>
            <a:ext cx="1221232" cy="3569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6636" y="1368805"/>
            <a:ext cx="202311" cy="17576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097654" y="1349375"/>
            <a:ext cx="403860" cy="163195"/>
          </a:xfrm>
          <a:custGeom>
            <a:avLst/>
            <a:gdLst/>
            <a:ahLst/>
            <a:cxnLst/>
            <a:rect l="l" t="t" r="r" b="b"/>
            <a:pathLst>
              <a:path w="403860" h="163194">
                <a:moveTo>
                  <a:pt x="28067" y="48767"/>
                </a:moveTo>
                <a:lnTo>
                  <a:pt x="20023" y="48767"/>
                </a:lnTo>
                <a:lnTo>
                  <a:pt x="18923" y="49022"/>
                </a:lnTo>
                <a:lnTo>
                  <a:pt x="0" y="91186"/>
                </a:lnTo>
                <a:lnTo>
                  <a:pt x="26" y="107228"/>
                </a:lnTo>
                <a:lnTo>
                  <a:pt x="2136" y="120776"/>
                </a:lnTo>
                <a:lnTo>
                  <a:pt x="2254" y="121538"/>
                </a:lnTo>
                <a:lnTo>
                  <a:pt x="2381" y="122353"/>
                </a:lnTo>
                <a:lnTo>
                  <a:pt x="2412" y="122554"/>
                </a:lnTo>
                <a:lnTo>
                  <a:pt x="2677" y="123189"/>
                </a:lnTo>
                <a:lnTo>
                  <a:pt x="3147" y="124205"/>
                </a:lnTo>
                <a:lnTo>
                  <a:pt x="13843" y="137795"/>
                </a:lnTo>
                <a:lnTo>
                  <a:pt x="14224" y="138302"/>
                </a:lnTo>
                <a:lnTo>
                  <a:pt x="47117" y="159003"/>
                </a:lnTo>
                <a:lnTo>
                  <a:pt x="90678" y="163195"/>
                </a:lnTo>
                <a:lnTo>
                  <a:pt x="118745" y="163195"/>
                </a:lnTo>
                <a:lnTo>
                  <a:pt x="119761" y="163067"/>
                </a:lnTo>
                <a:lnTo>
                  <a:pt x="145416" y="155828"/>
                </a:lnTo>
                <a:lnTo>
                  <a:pt x="68961" y="155828"/>
                </a:lnTo>
                <a:lnTo>
                  <a:pt x="49877" y="152273"/>
                </a:lnTo>
                <a:lnTo>
                  <a:pt x="49275" y="152273"/>
                </a:lnTo>
                <a:lnTo>
                  <a:pt x="48707" y="152083"/>
                </a:lnTo>
                <a:lnTo>
                  <a:pt x="48860" y="152083"/>
                </a:lnTo>
                <a:lnTo>
                  <a:pt x="33118" y="144907"/>
                </a:lnTo>
                <a:lnTo>
                  <a:pt x="32766" y="144907"/>
                </a:lnTo>
                <a:lnTo>
                  <a:pt x="32004" y="144399"/>
                </a:lnTo>
                <a:lnTo>
                  <a:pt x="32159" y="144399"/>
                </a:lnTo>
                <a:lnTo>
                  <a:pt x="19275" y="133603"/>
                </a:lnTo>
                <a:lnTo>
                  <a:pt x="18929" y="133356"/>
                </a:lnTo>
                <a:lnTo>
                  <a:pt x="18669" y="133096"/>
                </a:lnTo>
                <a:lnTo>
                  <a:pt x="18570" y="132841"/>
                </a:lnTo>
                <a:lnTo>
                  <a:pt x="9569" y="121538"/>
                </a:lnTo>
                <a:lnTo>
                  <a:pt x="8942" y="121538"/>
                </a:lnTo>
                <a:lnTo>
                  <a:pt x="8255" y="119887"/>
                </a:lnTo>
                <a:lnTo>
                  <a:pt x="8638" y="119887"/>
                </a:lnTo>
                <a:lnTo>
                  <a:pt x="6664" y="107950"/>
                </a:lnTo>
                <a:lnTo>
                  <a:pt x="6545" y="107228"/>
                </a:lnTo>
                <a:lnTo>
                  <a:pt x="6432" y="106043"/>
                </a:lnTo>
                <a:lnTo>
                  <a:pt x="6368" y="91186"/>
                </a:lnTo>
                <a:lnTo>
                  <a:pt x="7235" y="79375"/>
                </a:lnTo>
                <a:lnTo>
                  <a:pt x="7358" y="77625"/>
                </a:lnTo>
                <a:lnTo>
                  <a:pt x="10182" y="66801"/>
                </a:lnTo>
                <a:lnTo>
                  <a:pt x="10033" y="66801"/>
                </a:lnTo>
                <a:lnTo>
                  <a:pt x="10414" y="65912"/>
                </a:lnTo>
                <a:lnTo>
                  <a:pt x="10621" y="65912"/>
                </a:lnTo>
                <a:lnTo>
                  <a:pt x="15497" y="58547"/>
                </a:lnTo>
                <a:lnTo>
                  <a:pt x="15240" y="58547"/>
                </a:lnTo>
                <a:lnTo>
                  <a:pt x="16002" y="57785"/>
                </a:lnTo>
                <a:lnTo>
                  <a:pt x="16322" y="57785"/>
                </a:lnTo>
                <a:lnTo>
                  <a:pt x="21376" y="54228"/>
                </a:lnTo>
                <a:lnTo>
                  <a:pt x="20574" y="54228"/>
                </a:lnTo>
                <a:lnTo>
                  <a:pt x="21717" y="53848"/>
                </a:lnTo>
                <a:lnTo>
                  <a:pt x="37973" y="53848"/>
                </a:lnTo>
                <a:lnTo>
                  <a:pt x="39116" y="52704"/>
                </a:lnTo>
                <a:lnTo>
                  <a:pt x="39116" y="50164"/>
                </a:lnTo>
                <a:lnTo>
                  <a:pt x="37973" y="49022"/>
                </a:lnTo>
                <a:lnTo>
                  <a:pt x="36703" y="49022"/>
                </a:lnTo>
                <a:lnTo>
                  <a:pt x="28067" y="48767"/>
                </a:lnTo>
                <a:close/>
              </a:path>
              <a:path w="403860" h="163194">
                <a:moveTo>
                  <a:pt x="148140" y="147122"/>
                </a:moveTo>
                <a:lnTo>
                  <a:pt x="117729" y="155828"/>
                </a:lnTo>
                <a:lnTo>
                  <a:pt x="145416" y="155828"/>
                </a:lnTo>
                <a:lnTo>
                  <a:pt x="150368" y="154432"/>
                </a:lnTo>
                <a:lnTo>
                  <a:pt x="150875" y="154304"/>
                </a:lnTo>
                <a:lnTo>
                  <a:pt x="166372" y="147320"/>
                </a:lnTo>
                <a:lnTo>
                  <a:pt x="147700" y="147320"/>
                </a:lnTo>
                <a:lnTo>
                  <a:pt x="148140" y="147122"/>
                </a:lnTo>
                <a:close/>
              </a:path>
              <a:path w="403860" h="163194">
                <a:moveTo>
                  <a:pt x="48860" y="152083"/>
                </a:moveTo>
                <a:lnTo>
                  <a:pt x="48707" y="152083"/>
                </a:lnTo>
                <a:lnTo>
                  <a:pt x="49275" y="152273"/>
                </a:lnTo>
                <a:lnTo>
                  <a:pt x="48860" y="152083"/>
                </a:lnTo>
                <a:close/>
              </a:path>
              <a:path w="403860" h="163194">
                <a:moveTo>
                  <a:pt x="48860" y="152083"/>
                </a:moveTo>
                <a:lnTo>
                  <a:pt x="49275" y="152273"/>
                </a:lnTo>
                <a:lnTo>
                  <a:pt x="49877" y="152273"/>
                </a:lnTo>
                <a:lnTo>
                  <a:pt x="48860" y="152083"/>
                </a:lnTo>
                <a:close/>
              </a:path>
              <a:path w="403860" h="163194">
                <a:moveTo>
                  <a:pt x="231199" y="102664"/>
                </a:moveTo>
                <a:lnTo>
                  <a:pt x="214487" y="113929"/>
                </a:lnTo>
                <a:lnTo>
                  <a:pt x="180947" y="132334"/>
                </a:lnTo>
                <a:lnTo>
                  <a:pt x="148195" y="147122"/>
                </a:lnTo>
                <a:lnTo>
                  <a:pt x="147700" y="147320"/>
                </a:lnTo>
                <a:lnTo>
                  <a:pt x="166372" y="147320"/>
                </a:lnTo>
                <a:lnTo>
                  <a:pt x="184404" y="139191"/>
                </a:lnTo>
                <a:lnTo>
                  <a:pt x="217954" y="120776"/>
                </a:lnTo>
                <a:lnTo>
                  <a:pt x="219366" y="119887"/>
                </a:lnTo>
                <a:lnTo>
                  <a:pt x="230103" y="112529"/>
                </a:lnTo>
                <a:lnTo>
                  <a:pt x="223509" y="107950"/>
                </a:lnTo>
                <a:lnTo>
                  <a:pt x="236785" y="107950"/>
                </a:lnTo>
                <a:lnTo>
                  <a:pt x="237837" y="107228"/>
                </a:lnTo>
                <a:lnTo>
                  <a:pt x="231199" y="102664"/>
                </a:lnTo>
                <a:close/>
              </a:path>
              <a:path w="403860" h="163194">
                <a:moveTo>
                  <a:pt x="32345" y="144554"/>
                </a:moveTo>
                <a:lnTo>
                  <a:pt x="32766" y="144907"/>
                </a:lnTo>
                <a:lnTo>
                  <a:pt x="33118" y="144907"/>
                </a:lnTo>
                <a:lnTo>
                  <a:pt x="32345" y="144554"/>
                </a:lnTo>
                <a:close/>
              </a:path>
              <a:path w="403860" h="163194">
                <a:moveTo>
                  <a:pt x="32159" y="144399"/>
                </a:moveTo>
                <a:lnTo>
                  <a:pt x="32004" y="144399"/>
                </a:lnTo>
                <a:lnTo>
                  <a:pt x="32345" y="144554"/>
                </a:lnTo>
                <a:lnTo>
                  <a:pt x="32159" y="144399"/>
                </a:lnTo>
                <a:close/>
              </a:path>
              <a:path w="403860" h="163194">
                <a:moveTo>
                  <a:pt x="237837" y="107228"/>
                </a:moveTo>
                <a:lnTo>
                  <a:pt x="230103" y="112529"/>
                </a:lnTo>
                <a:lnTo>
                  <a:pt x="233934" y="115188"/>
                </a:lnTo>
                <a:lnTo>
                  <a:pt x="234823" y="115570"/>
                </a:lnTo>
                <a:lnTo>
                  <a:pt x="258191" y="124967"/>
                </a:lnTo>
                <a:lnTo>
                  <a:pt x="258953" y="125222"/>
                </a:lnTo>
                <a:lnTo>
                  <a:pt x="287020" y="131063"/>
                </a:lnTo>
                <a:lnTo>
                  <a:pt x="287655" y="131063"/>
                </a:lnTo>
                <a:lnTo>
                  <a:pt x="317881" y="132841"/>
                </a:lnTo>
                <a:lnTo>
                  <a:pt x="339005" y="132841"/>
                </a:lnTo>
                <a:lnTo>
                  <a:pt x="379475" y="132334"/>
                </a:lnTo>
                <a:lnTo>
                  <a:pt x="379883" y="132334"/>
                </a:lnTo>
                <a:lnTo>
                  <a:pt x="401066" y="126746"/>
                </a:lnTo>
                <a:lnTo>
                  <a:pt x="402590" y="126364"/>
                </a:lnTo>
                <a:lnTo>
                  <a:pt x="403606" y="124713"/>
                </a:lnTo>
                <a:lnTo>
                  <a:pt x="379475" y="124713"/>
                </a:lnTo>
                <a:lnTo>
                  <a:pt x="349250" y="124205"/>
                </a:lnTo>
                <a:lnTo>
                  <a:pt x="320547" y="124205"/>
                </a:lnTo>
                <a:lnTo>
                  <a:pt x="289055" y="122353"/>
                </a:lnTo>
                <a:lnTo>
                  <a:pt x="288870" y="122353"/>
                </a:lnTo>
                <a:lnTo>
                  <a:pt x="261970" y="116839"/>
                </a:lnTo>
                <a:lnTo>
                  <a:pt x="261493" y="116839"/>
                </a:lnTo>
                <a:lnTo>
                  <a:pt x="260894" y="116640"/>
                </a:lnTo>
                <a:lnTo>
                  <a:pt x="258335" y="115570"/>
                </a:lnTo>
                <a:lnTo>
                  <a:pt x="239388" y="107950"/>
                </a:lnTo>
                <a:lnTo>
                  <a:pt x="238887" y="107950"/>
                </a:lnTo>
                <a:lnTo>
                  <a:pt x="237837" y="107228"/>
                </a:lnTo>
                <a:close/>
              </a:path>
              <a:path w="403860" h="163194">
                <a:moveTo>
                  <a:pt x="401700" y="120776"/>
                </a:moveTo>
                <a:lnTo>
                  <a:pt x="399669" y="120776"/>
                </a:lnTo>
                <a:lnTo>
                  <a:pt x="378714" y="124713"/>
                </a:lnTo>
                <a:lnTo>
                  <a:pt x="403606" y="124713"/>
                </a:lnTo>
                <a:lnTo>
                  <a:pt x="402844" y="121538"/>
                </a:lnTo>
                <a:lnTo>
                  <a:pt x="401700" y="120776"/>
                </a:lnTo>
                <a:close/>
              </a:path>
              <a:path w="403860" h="163194">
                <a:moveTo>
                  <a:pt x="8255" y="119887"/>
                </a:moveTo>
                <a:lnTo>
                  <a:pt x="8942" y="121538"/>
                </a:lnTo>
                <a:lnTo>
                  <a:pt x="8785" y="120776"/>
                </a:lnTo>
                <a:lnTo>
                  <a:pt x="8962" y="120776"/>
                </a:lnTo>
                <a:lnTo>
                  <a:pt x="8255" y="119887"/>
                </a:lnTo>
                <a:close/>
              </a:path>
              <a:path w="403860" h="163194">
                <a:moveTo>
                  <a:pt x="8962" y="120776"/>
                </a:moveTo>
                <a:lnTo>
                  <a:pt x="8910" y="121538"/>
                </a:lnTo>
                <a:lnTo>
                  <a:pt x="9569" y="121538"/>
                </a:lnTo>
                <a:lnTo>
                  <a:pt x="8962" y="120776"/>
                </a:lnTo>
                <a:close/>
              </a:path>
              <a:path w="403860" h="163194">
                <a:moveTo>
                  <a:pt x="8638" y="119887"/>
                </a:moveTo>
                <a:lnTo>
                  <a:pt x="8255" y="119887"/>
                </a:lnTo>
                <a:lnTo>
                  <a:pt x="8962" y="120776"/>
                </a:lnTo>
                <a:lnTo>
                  <a:pt x="8785" y="120776"/>
                </a:lnTo>
                <a:lnTo>
                  <a:pt x="8638" y="119887"/>
                </a:lnTo>
                <a:close/>
              </a:path>
              <a:path w="403860" h="163194">
                <a:moveTo>
                  <a:pt x="260996" y="116640"/>
                </a:moveTo>
                <a:lnTo>
                  <a:pt x="261493" y="116839"/>
                </a:lnTo>
                <a:lnTo>
                  <a:pt x="261970" y="116839"/>
                </a:lnTo>
                <a:lnTo>
                  <a:pt x="260996" y="116640"/>
                </a:lnTo>
                <a:close/>
              </a:path>
              <a:path w="403860" h="163194">
                <a:moveTo>
                  <a:pt x="292227" y="0"/>
                </a:moveTo>
                <a:lnTo>
                  <a:pt x="275032" y="0"/>
                </a:lnTo>
                <a:lnTo>
                  <a:pt x="257175" y="2794"/>
                </a:lnTo>
                <a:lnTo>
                  <a:pt x="220980" y="31623"/>
                </a:lnTo>
                <a:lnTo>
                  <a:pt x="206784" y="66429"/>
                </a:lnTo>
                <a:lnTo>
                  <a:pt x="206718" y="66801"/>
                </a:lnTo>
                <a:lnTo>
                  <a:pt x="230103" y="112529"/>
                </a:lnTo>
                <a:lnTo>
                  <a:pt x="236785" y="107950"/>
                </a:lnTo>
                <a:lnTo>
                  <a:pt x="223356" y="107950"/>
                </a:lnTo>
                <a:lnTo>
                  <a:pt x="231199" y="102664"/>
                </a:lnTo>
                <a:lnTo>
                  <a:pt x="223000" y="97027"/>
                </a:lnTo>
                <a:lnTo>
                  <a:pt x="221996" y="97027"/>
                </a:lnTo>
                <a:lnTo>
                  <a:pt x="220599" y="95376"/>
                </a:lnTo>
                <a:lnTo>
                  <a:pt x="221205" y="95376"/>
                </a:lnTo>
                <a:lnTo>
                  <a:pt x="215669" y="83820"/>
                </a:lnTo>
                <a:lnTo>
                  <a:pt x="215265" y="83820"/>
                </a:lnTo>
                <a:lnTo>
                  <a:pt x="214757" y="81914"/>
                </a:lnTo>
                <a:lnTo>
                  <a:pt x="215249" y="81914"/>
                </a:lnTo>
                <a:lnTo>
                  <a:pt x="215137" y="67945"/>
                </a:lnTo>
                <a:lnTo>
                  <a:pt x="215363" y="67310"/>
                </a:lnTo>
                <a:lnTo>
                  <a:pt x="217438" y="54483"/>
                </a:lnTo>
                <a:lnTo>
                  <a:pt x="217541" y="53848"/>
                </a:lnTo>
                <a:lnTo>
                  <a:pt x="217603" y="53466"/>
                </a:lnTo>
                <a:lnTo>
                  <a:pt x="217669" y="53056"/>
                </a:lnTo>
                <a:lnTo>
                  <a:pt x="217364" y="53056"/>
                </a:lnTo>
                <a:lnTo>
                  <a:pt x="217578" y="52704"/>
                </a:lnTo>
                <a:lnTo>
                  <a:pt x="217618" y="52374"/>
                </a:lnTo>
                <a:lnTo>
                  <a:pt x="217932" y="51435"/>
                </a:lnTo>
                <a:lnTo>
                  <a:pt x="218352" y="51435"/>
                </a:lnTo>
                <a:lnTo>
                  <a:pt x="226943" y="37337"/>
                </a:lnTo>
                <a:lnTo>
                  <a:pt x="227119" y="36966"/>
                </a:lnTo>
                <a:lnTo>
                  <a:pt x="227330" y="36702"/>
                </a:lnTo>
                <a:lnTo>
                  <a:pt x="227653" y="36449"/>
                </a:lnTo>
                <a:lnTo>
                  <a:pt x="240952" y="22225"/>
                </a:lnTo>
                <a:lnTo>
                  <a:pt x="240792" y="22225"/>
                </a:lnTo>
                <a:lnTo>
                  <a:pt x="241427" y="21716"/>
                </a:lnTo>
                <a:lnTo>
                  <a:pt x="244198" y="19938"/>
                </a:lnTo>
                <a:lnTo>
                  <a:pt x="258768" y="10160"/>
                </a:lnTo>
                <a:lnTo>
                  <a:pt x="258318" y="10160"/>
                </a:lnTo>
                <a:lnTo>
                  <a:pt x="259715" y="9525"/>
                </a:lnTo>
                <a:lnTo>
                  <a:pt x="262376" y="9525"/>
                </a:lnTo>
                <a:lnTo>
                  <a:pt x="276987" y="7238"/>
                </a:lnTo>
                <a:lnTo>
                  <a:pt x="291435" y="7238"/>
                </a:lnTo>
                <a:lnTo>
                  <a:pt x="290322" y="6476"/>
                </a:lnTo>
                <a:lnTo>
                  <a:pt x="301786" y="6476"/>
                </a:lnTo>
                <a:lnTo>
                  <a:pt x="301498" y="5841"/>
                </a:lnTo>
                <a:lnTo>
                  <a:pt x="294386" y="635"/>
                </a:lnTo>
                <a:lnTo>
                  <a:pt x="292227" y="0"/>
                </a:lnTo>
                <a:close/>
              </a:path>
              <a:path w="403860" h="163194">
                <a:moveTo>
                  <a:pt x="238180" y="107464"/>
                </a:moveTo>
                <a:lnTo>
                  <a:pt x="238887" y="107950"/>
                </a:lnTo>
                <a:lnTo>
                  <a:pt x="239388" y="107950"/>
                </a:lnTo>
                <a:lnTo>
                  <a:pt x="238180" y="107464"/>
                </a:lnTo>
                <a:close/>
              </a:path>
              <a:path w="403860" h="163194">
                <a:moveTo>
                  <a:pt x="293629" y="33517"/>
                </a:moveTo>
                <a:lnTo>
                  <a:pt x="284260" y="52374"/>
                </a:lnTo>
                <a:lnTo>
                  <a:pt x="284175" y="52704"/>
                </a:lnTo>
                <a:lnTo>
                  <a:pt x="283964" y="53056"/>
                </a:lnTo>
                <a:lnTo>
                  <a:pt x="283598" y="53466"/>
                </a:lnTo>
                <a:lnTo>
                  <a:pt x="271585" y="68707"/>
                </a:lnTo>
                <a:lnTo>
                  <a:pt x="267589" y="73913"/>
                </a:lnTo>
                <a:lnTo>
                  <a:pt x="267312" y="74190"/>
                </a:lnTo>
                <a:lnTo>
                  <a:pt x="266991" y="74422"/>
                </a:lnTo>
                <a:lnTo>
                  <a:pt x="243549" y="94341"/>
                </a:lnTo>
                <a:lnTo>
                  <a:pt x="231199" y="102664"/>
                </a:lnTo>
                <a:lnTo>
                  <a:pt x="272288" y="79375"/>
                </a:lnTo>
                <a:lnTo>
                  <a:pt x="299974" y="36702"/>
                </a:lnTo>
                <a:lnTo>
                  <a:pt x="300100" y="36449"/>
                </a:lnTo>
                <a:lnTo>
                  <a:pt x="300355" y="35433"/>
                </a:lnTo>
                <a:lnTo>
                  <a:pt x="300533" y="34289"/>
                </a:lnTo>
                <a:lnTo>
                  <a:pt x="293497" y="34289"/>
                </a:lnTo>
                <a:lnTo>
                  <a:pt x="293629" y="33517"/>
                </a:lnTo>
                <a:close/>
              </a:path>
              <a:path w="403860" h="163194">
                <a:moveTo>
                  <a:pt x="220599" y="95376"/>
                </a:moveTo>
                <a:lnTo>
                  <a:pt x="221996" y="97027"/>
                </a:lnTo>
                <a:lnTo>
                  <a:pt x="221502" y="95998"/>
                </a:lnTo>
                <a:lnTo>
                  <a:pt x="220599" y="95376"/>
                </a:lnTo>
                <a:close/>
              </a:path>
              <a:path w="403860" h="163194">
                <a:moveTo>
                  <a:pt x="221502" y="95998"/>
                </a:moveTo>
                <a:lnTo>
                  <a:pt x="221996" y="97027"/>
                </a:lnTo>
                <a:lnTo>
                  <a:pt x="223000" y="97027"/>
                </a:lnTo>
                <a:lnTo>
                  <a:pt x="221502" y="95998"/>
                </a:lnTo>
                <a:close/>
              </a:path>
              <a:path w="403860" h="163194">
                <a:moveTo>
                  <a:pt x="221205" y="95376"/>
                </a:moveTo>
                <a:lnTo>
                  <a:pt x="220599" y="95376"/>
                </a:lnTo>
                <a:lnTo>
                  <a:pt x="221502" y="95998"/>
                </a:lnTo>
                <a:lnTo>
                  <a:pt x="221205" y="95376"/>
                </a:lnTo>
                <a:close/>
              </a:path>
              <a:path w="403860" h="163194">
                <a:moveTo>
                  <a:pt x="214757" y="81914"/>
                </a:moveTo>
                <a:lnTo>
                  <a:pt x="215265" y="83820"/>
                </a:lnTo>
                <a:lnTo>
                  <a:pt x="215258" y="82961"/>
                </a:lnTo>
                <a:lnTo>
                  <a:pt x="214757" y="81914"/>
                </a:lnTo>
                <a:close/>
              </a:path>
              <a:path w="403860" h="163194">
                <a:moveTo>
                  <a:pt x="215258" y="82961"/>
                </a:moveTo>
                <a:lnTo>
                  <a:pt x="215265" y="83820"/>
                </a:lnTo>
                <a:lnTo>
                  <a:pt x="215669" y="83820"/>
                </a:lnTo>
                <a:lnTo>
                  <a:pt x="215258" y="82961"/>
                </a:lnTo>
                <a:close/>
              </a:path>
              <a:path w="403860" h="163194">
                <a:moveTo>
                  <a:pt x="215249" y="81914"/>
                </a:moveTo>
                <a:lnTo>
                  <a:pt x="214757" y="81914"/>
                </a:lnTo>
                <a:lnTo>
                  <a:pt x="215258" y="82961"/>
                </a:lnTo>
                <a:lnTo>
                  <a:pt x="215249" y="81914"/>
                </a:lnTo>
                <a:close/>
              </a:path>
              <a:path w="403860" h="163194">
                <a:moveTo>
                  <a:pt x="10279" y="66429"/>
                </a:moveTo>
                <a:lnTo>
                  <a:pt x="10033" y="66801"/>
                </a:lnTo>
                <a:lnTo>
                  <a:pt x="10182" y="66801"/>
                </a:lnTo>
                <a:lnTo>
                  <a:pt x="10279" y="66429"/>
                </a:lnTo>
                <a:close/>
              </a:path>
              <a:path w="403860" h="163194">
                <a:moveTo>
                  <a:pt x="10621" y="65912"/>
                </a:moveTo>
                <a:lnTo>
                  <a:pt x="10414" y="65912"/>
                </a:lnTo>
                <a:lnTo>
                  <a:pt x="10279" y="66429"/>
                </a:lnTo>
                <a:lnTo>
                  <a:pt x="10621" y="65912"/>
                </a:lnTo>
                <a:close/>
              </a:path>
              <a:path w="403860" h="163194">
                <a:moveTo>
                  <a:pt x="16002" y="57785"/>
                </a:moveTo>
                <a:lnTo>
                  <a:pt x="15240" y="58547"/>
                </a:lnTo>
                <a:lnTo>
                  <a:pt x="15722" y="58207"/>
                </a:lnTo>
                <a:lnTo>
                  <a:pt x="16002" y="57785"/>
                </a:lnTo>
                <a:close/>
              </a:path>
              <a:path w="403860" h="163194">
                <a:moveTo>
                  <a:pt x="15722" y="58207"/>
                </a:moveTo>
                <a:lnTo>
                  <a:pt x="15240" y="58547"/>
                </a:lnTo>
                <a:lnTo>
                  <a:pt x="15497" y="58547"/>
                </a:lnTo>
                <a:lnTo>
                  <a:pt x="15722" y="58207"/>
                </a:lnTo>
                <a:close/>
              </a:path>
              <a:path w="403860" h="163194">
                <a:moveTo>
                  <a:pt x="16322" y="57785"/>
                </a:moveTo>
                <a:lnTo>
                  <a:pt x="16002" y="57785"/>
                </a:lnTo>
                <a:lnTo>
                  <a:pt x="15722" y="58207"/>
                </a:lnTo>
                <a:lnTo>
                  <a:pt x="16322" y="57785"/>
                </a:lnTo>
                <a:close/>
              </a:path>
              <a:path w="403860" h="163194">
                <a:moveTo>
                  <a:pt x="21917" y="53848"/>
                </a:moveTo>
                <a:lnTo>
                  <a:pt x="21717" y="53848"/>
                </a:lnTo>
                <a:lnTo>
                  <a:pt x="20574" y="54228"/>
                </a:lnTo>
                <a:lnTo>
                  <a:pt x="21376" y="54228"/>
                </a:lnTo>
                <a:lnTo>
                  <a:pt x="21917" y="53848"/>
                </a:lnTo>
                <a:close/>
              </a:path>
              <a:path w="403860" h="163194">
                <a:moveTo>
                  <a:pt x="36703" y="53848"/>
                </a:moveTo>
                <a:lnTo>
                  <a:pt x="21917" y="53848"/>
                </a:lnTo>
                <a:lnTo>
                  <a:pt x="21376" y="54228"/>
                </a:lnTo>
                <a:lnTo>
                  <a:pt x="23749" y="54228"/>
                </a:lnTo>
                <a:lnTo>
                  <a:pt x="36703" y="53848"/>
                </a:lnTo>
                <a:close/>
              </a:path>
              <a:path w="403860" h="163194">
                <a:moveTo>
                  <a:pt x="217779" y="52374"/>
                </a:moveTo>
                <a:lnTo>
                  <a:pt x="217508" y="52704"/>
                </a:lnTo>
                <a:lnTo>
                  <a:pt x="217391" y="53056"/>
                </a:lnTo>
                <a:lnTo>
                  <a:pt x="217669" y="53056"/>
                </a:lnTo>
                <a:lnTo>
                  <a:pt x="217779" y="52374"/>
                </a:lnTo>
                <a:close/>
              </a:path>
              <a:path w="403860" h="163194">
                <a:moveTo>
                  <a:pt x="217932" y="51435"/>
                </a:moveTo>
                <a:lnTo>
                  <a:pt x="217618" y="52374"/>
                </a:lnTo>
                <a:lnTo>
                  <a:pt x="217508" y="52704"/>
                </a:lnTo>
                <a:lnTo>
                  <a:pt x="217779" y="52374"/>
                </a:lnTo>
                <a:lnTo>
                  <a:pt x="217932" y="51435"/>
                </a:lnTo>
                <a:close/>
              </a:path>
              <a:path w="403860" h="163194">
                <a:moveTo>
                  <a:pt x="218352" y="51435"/>
                </a:moveTo>
                <a:lnTo>
                  <a:pt x="217932" y="51435"/>
                </a:lnTo>
                <a:lnTo>
                  <a:pt x="217779" y="52374"/>
                </a:lnTo>
                <a:lnTo>
                  <a:pt x="218352" y="51435"/>
                </a:lnTo>
                <a:close/>
              </a:path>
              <a:path w="403860" h="163194">
                <a:moveTo>
                  <a:pt x="302768" y="18796"/>
                </a:moveTo>
                <a:lnTo>
                  <a:pt x="296164" y="18796"/>
                </a:lnTo>
                <a:lnTo>
                  <a:pt x="293824" y="32385"/>
                </a:lnTo>
                <a:lnTo>
                  <a:pt x="293750" y="33274"/>
                </a:lnTo>
                <a:lnTo>
                  <a:pt x="293497" y="34289"/>
                </a:lnTo>
                <a:lnTo>
                  <a:pt x="300533" y="34289"/>
                </a:lnTo>
                <a:lnTo>
                  <a:pt x="302768" y="19938"/>
                </a:lnTo>
                <a:lnTo>
                  <a:pt x="302768" y="18796"/>
                </a:lnTo>
                <a:close/>
              </a:path>
              <a:path w="403860" h="163194">
                <a:moveTo>
                  <a:pt x="241221" y="21936"/>
                </a:moveTo>
                <a:lnTo>
                  <a:pt x="240792" y="22225"/>
                </a:lnTo>
                <a:lnTo>
                  <a:pt x="240952" y="22225"/>
                </a:lnTo>
                <a:lnTo>
                  <a:pt x="241221" y="21936"/>
                </a:lnTo>
                <a:close/>
              </a:path>
              <a:path w="403860" h="163194">
                <a:moveTo>
                  <a:pt x="296037" y="10387"/>
                </a:moveTo>
                <a:lnTo>
                  <a:pt x="296037" y="19533"/>
                </a:lnTo>
                <a:lnTo>
                  <a:pt x="296164" y="18796"/>
                </a:lnTo>
                <a:lnTo>
                  <a:pt x="302768" y="18796"/>
                </a:lnTo>
                <a:lnTo>
                  <a:pt x="302768" y="11429"/>
                </a:lnTo>
                <a:lnTo>
                  <a:pt x="297561" y="11429"/>
                </a:lnTo>
                <a:lnTo>
                  <a:pt x="296037" y="10387"/>
                </a:lnTo>
                <a:close/>
              </a:path>
              <a:path w="403860" h="163194">
                <a:moveTo>
                  <a:pt x="296037" y="8636"/>
                </a:moveTo>
                <a:lnTo>
                  <a:pt x="296037" y="10387"/>
                </a:lnTo>
                <a:lnTo>
                  <a:pt x="297561" y="11429"/>
                </a:lnTo>
                <a:lnTo>
                  <a:pt x="296037" y="8636"/>
                </a:lnTo>
                <a:close/>
              </a:path>
              <a:path w="403860" h="163194">
                <a:moveTo>
                  <a:pt x="302768" y="8636"/>
                </a:moveTo>
                <a:lnTo>
                  <a:pt x="296037" y="8636"/>
                </a:lnTo>
                <a:lnTo>
                  <a:pt x="297561" y="11429"/>
                </a:lnTo>
                <a:lnTo>
                  <a:pt x="302768" y="11429"/>
                </a:lnTo>
                <a:lnTo>
                  <a:pt x="302768" y="8636"/>
                </a:lnTo>
                <a:close/>
              </a:path>
              <a:path w="403860" h="163194">
                <a:moveTo>
                  <a:pt x="290322" y="6476"/>
                </a:moveTo>
                <a:lnTo>
                  <a:pt x="296037" y="10387"/>
                </a:lnTo>
                <a:lnTo>
                  <a:pt x="296037" y="8636"/>
                </a:lnTo>
                <a:lnTo>
                  <a:pt x="302768" y="8636"/>
                </a:lnTo>
                <a:lnTo>
                  <a:pt x="302133" y="7238"/>
                </a:lnTo>
                <a:lnTo>
                  <a:pt x="292608" y="7238"/>
                </a:lnTo>
                <a:lnTo>
                  <a:pt x="290322" y="6476"/>
                </a:lnTo>
                <a:close/>
              </a:path>
              <a:path w="403860" h="163194">
                <a:moveTo>
                  <a:pt x="259715" y="9525"/>
                </a:moveTo>
                <a:lnTo>
                  <a:pt x="258318" y="10160"/>
                </a:lnTo>
                <a:lnTo>
                  <a:pt x="258768" y="10160"/>
                </a:lnTo>
                <a:lnTo>
                  <a:pt x="259715" y="9525"/>
                </a:lnTo>
                <a:close/>
              </a:path>
              <a:path w="403860" h="163194">
                <a:moveTo>
                  <a:pt x="262376" y="9525"/>
                </a:moveTo>
                <a:lnTo>
                  <a:pt x="259715" y="9525"/>
                </a:lnTo>
                <a:lnTo>
                  <a:pt x="258768" y="10160"/>
                </a:lnTo>
                <a:lnTo>
                  <a:pt x="258318" y="10160"/>
                </a:lnTo>
                <a:lnTo>
                  <a:pt x="262376" y="9525"/>
                </a:lnTo>
                <a:close/>
              </a:path>
              <a:path w="403860" h="163194">
                <a:moveTo>
                  <a:pt x="301786" y="6476"/>
                </a:moveTo>
                <a:lnTo>
                  <a:pt x="290322" y="6476"/>
                </a:lnTo>
                <a:lnTo>
                  <a:pt x="292608" y="7238"/>
                </a:lnTo>
                <a:lnTo>
                  <a:pt x="302133" y="7238"/>
                </a:lnTo>
                <a:lnTo>
                  <a:pt x="301786" y="64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8229" y="2050542"/>
            <a:ext cx="1807845" cy="184150"/>
          </a:xfrm>
          <a:custGeom>
            <a:avLst/>
            <a:gdLst/>
            <a:ahLst/>
            <a:cxnLst/>
            <a:rect l="l" t="t" r="r" b="b"/>
            <a:pathLst>
              <a:path w="1807845" h="184150">
                <a:moveTo>
                  <a:pt x="1792120" y="3564"/>
                </a:moveTo>
                <a:lnTo>
                  <a:pt x="1754464" y="11673"/>
                </a:lnTo>
                <a:lnTo>
                  <a:pt x="1715578" y="16668"/>
                </a:lnTo>
                <a:lnTo>
                  <a:pt x="1661363" y="19938"/>
                </a:lnTo>
                <a:lnTo>
                  <a:pt x="1627708" y="22860"/>
                </a:lnTo>
                <a:lnTo>
                  <a:pt x="1591005" y="25654"/>
                </a:lnTo>
                <a:lnTo>
                  <a:pt x="1551762" y="29718"/>
                </a:lnTo>
                <a:lnTo>
                  <a:pt x="1510741" y="32893"/>
                </a:lnTo>
                <a:lnTo>
                  <a:pt x="1470101" y="36575"/>
                </a:lnTo>
                <a:lnTo>
                  <a:pt x="1389456" y="41910"/>
                </a:lnTo>
                <a:lnTo>
                  <a:pt x="1346276" y="45466"/>
                </a:lnTo>
                <a:lnTo>
                  <a:pt x="1155903" y="57023"/>
                </a:lnTo>
                <a:lnTo>
                  <a:pt x="978357" y="71120"/>
                </a:lnTo>
                <a:lnTo>
                  <a:pt x="936955" y="73533"/>
                </a:lnTo>
                <a:lnTo>
                  <a:pt x="894537" y="76454"/>
                </a:lnTo>
                <a:lnTo>
                  <a:pt x="815543" y="83693"/>
                </a:lnTo>
                <a:lnTo>
                  <a:pt x="776808" y="86487"/>
                </a:lnTo>
                <a:lnTo>
                  <a:pt x="658952" y="97790"/>
                </a:lnTo>
                <a:lnTo>
                  <a:pt x="618312" y="101346"/>
                </a:lnTo>
                <a:lnTo>
                  <a:pt x="541350" y="107061"/>
                </a:lnTo>
                <a:lnTo>
                  <a:pt x="507161" y="110006"/>
                </a:lnTo>
                <a:lnTo>
                  <a:pt x="471119" y="112141"/>
                </a:lnTo>
                <a:lnTo>
                  <a:pt x="437210" y="115062"/>
                </a:lnTo>
                <a:lnTo>
                  <a:pt x="402793" y="117221"/>
                </a:lnTo>
                <a:lnTo>
                  <a:pt x="339801" y="121920"/>
                </a:lnTo>
                <a:lnTo>
                  <a:pt x="276241" y="127673"/>
                </a:lnTo>
                <a:lnTo>
                  <a:pt x="209499" y="136652"/>
                </a:lnTo>
                <a:lnTo>
                  <a:pt x="142062" y="148590"/>
                </a:lnTo>
                <a:lnTo>
                  <a:pt x="61417" y="165988"/>
                </a:lnTo>
                <a:lnTo>
                  <a:pt x="61328" y="166116"/>
                </a:lnTo>
                <a:lnTo>
                  <a:pt x="40299" y="171324"/>
                </a:lnTo>
                <a:lnTo>
                  <a:pt x="13639" y="176275"/>
                </a:lnTo>
                <a:lnTo>
                  <a:pt x="13512" y="176403"/>
                </a:lnTo>
                <a:lnTo>
                  <a:pt x="4521" y="178562"/>
                </a:lnTo>
                <a:lnTo>
                  <a:pt x="1181" y="178562"/>
                </a:lnTo>
                <a:lnTo>
                  <a:pt x="0" y="179705"/>
                </a:lnTo>
                <a:lnTo>
                  <a:pt x="0" y="182625"/>
                </a:lnTo>
                <a:lnTo>
                  <a:pt x="1181" y="183769"/>
                </a:lnTo>
                <a:lnTo>
                  <a:pt x="5765" y="183769"/>
                </a:lnTo>
                <a:lnTo>
                  <a:pt x="14637" y="181641"/>
                </a:lnTo>
                <a:lnTo>
                  <a:pt x="14450" y="181641"/>
                </a:lnTo>
                <a:lnTo>
                  <a:pt x="42011" y="176784"/>
                </a:lnTo>
                <a:lnTo>
                  <a:pt x="42189" y="176784"/>
                </a:lnTo>
                <a:lnTo>
                  <a:pt x="62725" y="171704"/>
                </a:lnTo>
                <a:lnTo>
                  <a:pt x="144149" y="154514"/>
                </a:lnTo>
                <a:lnTo>
                  <a:pt x="210515" y="142748"/>
                </a:lnTo>
                <a:lnTo>
                  <a:pt x="277411" y="133846"/>
                </a:lnTo>
                <a:lnTo>
                  <a:pt x="340182" y="128016"/>
                </a:lnTo>
                <a:lnTo>
                  <a:pt x="403174" y="123444"/>
                </a:lnTo>
                <a:lnTo>
                  <a:pt x="437718" y="121285"/>
                </a:lnTo>
                <a:lnTo>
                  <a:pt x="471627" y="118363"/>
                </a:lnTo>
                <a:lnTo>
                  <a:pt x="507949" y="116205"/>
                </a:lnTo>
                <a:lnTo>
                  <a:pt x="659587" y="104012"/>
                </a:lnTo>
                <a:lnTo>
                  <a:pt x="777316" y="92837"/>
                </a:lnTo>
                <a:lnTo>
                  <a:pt x="814290" y="90170"/>
                </a:lnTo>
                <a:lnTo>
                  <a:pt x="814680" y="90170"/>
                </a:lnTo>
                <a:lnTo>
                  <a:pt x="895045" y="82804"/>
                </a:lnTo>
                <a:lnTo>
                  <a:pt x="935618" y="80010"/>
                </a:lnTo>
                <a:lnTo>
                  <a:pt x="935399" y="80010"/>
                </a:lnTo>
                <a:lnTo>
                  <a:pt x="978738" y="77343"/>
                </a:lnTo>
                <a:lnTo>
                  <a:pt x="1022045" y="74168"/>
                </a:lnTo>
                <a:lnTo>
                  <a:pt x="1156284" y="63373"/>
                </a:lnTo>
                <a:lnTo>
                  <a:pt x="1346657" y="51816"/>
                </a:lnTo>
                <a:lnTo>
                  <a:pt x="1388417" y="48387"/>
                </a:lnTo>
                <a:lnTo>
                  <a:pt x="1387970" y="48387"/>
                </a:lnTo>
                <a:lnTo>
                  <a:pt x="1470609" y="42799"/>
                </a:lnTo>
                <a:lnTo>
                  <a:pt x="1552270" y="35941"/>
                </a:lnTo>
                <a:lnTo>
                  <a:pt x="1591640" y="32004"/>
                </a:lnTo>
                <a:lnTo>
                  <a:pt x="1628343" y="29210"/>
                </a:lnTo>
                <a:lnTo>
                  <a:pt x="1661744" y="26288"/>
                </a:lnTo>
                <a:lnTo>
                  <a:pt x="1716481" y="23113"/>
                </a:lnTo>
                <a:lnTo>
                  <a:pt x="1738198" y="20574"/>
                </a:lnTo>
                <a:lnTo>
                  <a:pt x="1738325" y="20574"/>
                </a:lnTo>
                <a:lnTo>
                  <a:pt x="1755597" y="18034"/>
                </a:lnTo>
                <a:lnTo>
                  <a:pt x="1755724" y="18034"/>
                </a:lnTo>
                <a:lnTo>
                  <a:pt x="1770202" y="15240"/>
                </a:lnTo>
                <a:lnTo>
                  <a:pt x="1782013" y="13081"/>
                </a:lnTo>
                <a:lnTo>
                  <a:pt x="1792300" y="10541"/>
                </a:lnTo>
                <a:lnTo>
                  <a:pt x="1798078" y="8890"/>
                </a:lnTo>
                <a:lnTo>
                  <a:pt x="1797888" y="8890"/>
                </a:lnTo>
                <a:lnTo>
                  <a:pt x="1802206" y="8509"/>
                </a:lnTo>
                <a:lnTo>
                  <a:pt x="1804238" y="7620"/>
                </a:lnTo>
                <a:lnTo>
                  <a:pt x="1804661" y="7620"/>
                </a:lnTo>
                <a:lnTo>
                  <a:pt x="1802460" y="7112"/>
                </a:lnTo>
                <a:lnTo>
                  <a:pt x="1800631" y="6604"/>
                </a:lnTo>
                <a:lnTo>
                  <a:pt x="1800872" y="6604"/>
                </a:lnTo>
                <a:lnTo>
                  <a:pt x="1799475" y="6350"/>
                </a:lnTo>
                <a:lnTo>
                  <a:pt x="1798866" y="6350"/>
                </a:lnTo>
                <a:lnTo>
                  <a:pt x="1798065" y="5207"/>
                </a:lnTo>
                <a:lnTo>
                  <a:pt x="1797888" y="5207"/>
                </a:lnTo>
                <a:lnTo>
                  <a:pt x="1797888" y="4016"/>
                </a:lnTo>
                <a:lnTo>
                  <a:pt x="1790674" y="4016"/>
                </a:lnTo>
                <a:lnTo>
                  <a:pt x="1792120" y="3564"/>
                </a:lnTo>
                <a:close/>
              </a:path>
              <a:path w="1807845" h="184150">
                <a:moveTo>
                  <a:pt x="1756434" y="11284"/>
                </a:moveTo>
                <a:lnTo>
                  <a:pt x="1753787" y="11673"/>
                </a:lnTo>
                <a:lnTo>
                  <a:pt x="1754464" y="11673"/>
                </a:lnTo>
                <a:lnTo>
                  <a:pt x="1756434" y="11284"/>
                </a:lnTo>
                <a:close/>
              </a:path>
              <a:path w="1807845" h="184150">
                <a:moveTo>
                  <a:pt x="1807160" y="4016"/>
                </a:moveTo>
                <a:lnTo>
                  <a:pt x="1806016" y="6350"/>
                </a:lnTo>
                <a:lnTo>
                  <a:pt x="1799716" y="6350"/>
                </a:lnTo>
                <a:lnTo>
                  <a:pt x="1802460" y="7112"/>
                </a:lnTo>
                <a:lnTo>
                  <a:pt x="1804661" y="7620"/>
                </a:lnTo>
                <a:lnTo>
                  <a:pt x="1803857" y="7620"/>
                </a:lnTo>
                <a:lnTo>
                  <a:pt x="1804873" y="7112"/>
                </a:lnTo>
                <a:lnTo>
                  <a:pt x="1805762" y="6350"/>
                </a:lnTo>
                <a:lnTo>
                  <a:pt x="1806905" y="5207"/>
                </a:lnTo>
                <a:lnTo>
                  <a:pt x="1807160" y="4016"/>
                </a:lnTo>
                <a:close/>
              </a:path>
              <a:path w="1807845" h="184150">
                <a:moveTo>
                  <a:pt x="1804847" y="7112"/>
                </a:moveTo>
                <a:lnTo>
                  <a:pt x="1803857" y="7620"/>
                </a:lnTo>
                <a:lnTo>
                  <a:pt x="1804238" y="7620"/>
                </a:lnTo>
                <a:lnTo>
                  <a:pt x="1804847" y="7112"/>
                </a:lnTo>
                <a:close/>
              </a:path>
              <a:path w="1807845" h="184150">
                <a:moveTo>
                  <a:pt x="1804206" y="0"/>
                </a:moveTo>
                <a:lnTo>
                  <a:pt x="1803560" y="0"/>
                </a:lnTo>
                <a:lnTo>
                  <a:pt x="1802460" y="254"/>
                </a:lnTo>
                <a:lnTo>
                  <a:pt x="1800174" y="888"/>
                </a:lnTo>
                <a:lnTo>
                  <a:pt x="1798078" y="1270"/>
                </a:lnTo>
                <a:lnTo>
                  <a:pt x="1798678" y="1270"/>
                </a:lnTo>
                <a:lnTo>
                  <a:pt x="1797888" y="2286"/>
                </a:lnTo>
                <a:lnTo>
                  <a:pt x="1797888" y="5207"/>
                </a:lnTo>
                <a:lnTo>
                  <a:pt x="1798065" y="5207"/>
                </a:lnTo>
                <a:lnTo>
                  <a:pt x="1798866" y="6350"/>
                </a:lnTo>
                <a:lnTo>
                  <a:pt x="1805762" y="6350"/>
                </a:lnTo>
                <a:lnTo>
                  <a:pt x="1804847" y="7112"/>
                </a:lnTo>
                <a:lnTo>
                  <a:pt x="1805889" y="6604"/>
                </a:lnTo>
                <a:lnTo>
                  <a:pt x="1806587" y="5207"/>
                </a:lnTo>
                <a:lnTo>
                  <a:pt x="1807234" y="3564"/>
                </a:lnTo>
                <a:lnTo>
                  <a:pt x="1807286" y="3429"/>
                </a:lnTo>
                <a:lnTo>
                  <a:pt x="1806939" y="2794"/>
                </a:lnTo>
                <a:lnTo>
                  <a:pt x="1799412" y="2794"/>
                </a:lnTo>
                <a:lnTo>
                  <a:pt x="1799835" y="2286"/>
                </a:lnTo>
                <a:lnTo>
                  <a:pt x="1794374" y="2286"/>
                </a:lnTo>
                <a:lnTo>
                  <a:pt x="1800268" y="1765"/>
                </a:lnTo>
                <a:lnTo>
                  <a:pt x="1801025" y="888"/>
                </a:lnTo>
                <a:lnTo>
                  <a:pt x="1805428" y="888"/>
                </a:lnTo>
                <a:lnTo>
                  <a:pt x="1804206" y="0"/>
                </a:lnTo>
                <a:close/>
              </a:path>
              <a:path w="1807845" h="184150">
                <a:moveTo>
                  <a:pt x="1799716" y="6350"/>
                </a:moveTo>
                <a:lnTo>
                  <a:pt x="1799475" y="6350"/>
                </a:lnTo>
                <a:lnTo>
                  <a:pt x="1800872" y="6604"/>
                </a:lnTo>
                <a:lnTo>
                  <a:pt x="1800631" y="6604"/>
                </a:lnTo>
                <a:lnTo>
                  <a:pt x="1799716" y="6350"/>
                </a:lnTo>
                <a:close/>
              </a:path>
              <a:path w="1807845" h="184150">
                <a:moveTo>
                  <a:pt x="1797888" y="2286"/>
                </a:moveTo>
                <a:lnTo>
                  <a:pt x="1796211" y="2286"/>
                </a:lnTo>
                <a:lnTo>
                  <a:pt x="1790674" y="4016"/>
                </a:lnTo>
                <a:lnTo>
                  <a:pt x="1797888" y="4016"/>
                </a:lnTo>
                <a:lnTo>
                  <a:pt x="1797888" y="2286"/>
                </a:lnTo>
                <a:close/>
              </a:path>
              <a:path w="1807845" h="184150">
                <a:moveTo>
                  <a:pt x="1806125" y="1270"/>
                </a:moveTo>
                <a:lnTo>
                  <a:pt x="1807286" y="3429"/>
                </a:lnTo>
                <a:lnTo>
                  <a:pt x="1806811" y="1765"/>
                </a:lnTo>
                <a:lnTo>
                  <a:pt x="1806975" y="1765"/>
                </a:lnTo>
                <a:lnTo>
                  <a:pt x="1806125" y="1270"/>
                </a:lnTo>
                <a:close/>
              </a:path>
              <a:path w="1807845" h="184150">
                <a:moveTo>
                  <a:pt x="1803560" y="0"/>
                </a:moveTo>
                <a:lnTo>
                  <a:pt x="1801825" y="0"/>
                </a:lnTo>
                <a:lnTo>
                  <a:pt x="1800682" y="1270"/>
                </a:lnTo>
                <a:lnTo>
                  <a:pt x="1799412" y="2794"/>
                </a:lnTo>
                <a:lnTo>
                  <a:pt x="1801354" y="1765"/>
                </a:lnTo>
                <a:lnTo>
                  <a:pt x="1806379" y="1765"/>
                </a:lnTo>
                <a:lnTo>
                  <a:pt x="1806108" y="1270"/>
                </a:lnTo>
                <a:lnTo>
                  <a:pt x="1805471" y="888"/>
                </a:lnTo>
                <a:lnTo>
                  <a:pt x="1800174" y="888"/>
                </a:lnTo>
                <a:lnTo>
                  <a:pt x="1802460" y="254"/>
                </a:lnTo>
                <a:lnTo>
                  <a:pt x="1803560" y="0"/>
                </a:lnTo>
                <a:close/>
              </a:path>
              <a:path w="1807845" h="184150">
                <a:moveTo>
                  <a:pt x="1806379" y="1765"/>
                </a:moveTo>
                <a:lnTo>
                  <a:pt x="1801354" y="1765"/>
                </a:lnTo>
                <a:lnTo>
                  <a:pt x="1799412" y="2794"/>
                </a:lnTo>
                <a:lnTo>
                  <a:pt x="1806939" y="2794"/>
                </a:lnTo>
                <a:lnTo>
                  <a:pt x="1806379" y="1765"/>
                </a:lnTo>
                <a:close/>
              </a:path>
              <a:path w="1807845" h="184150">
                <a:moveTo>
                  <a:pt x="1800268" y="1765"/>
                </a:moveTo>
                <a:lnTo>
                  <a:pt x="1794374" y="2286"/>
                </a:lnTo>
                <a:lnTo>
                  <a:pt x="1799835" y="2286"/>
                </a:lnTo>
                <a:lnTo>
                  <a:pt x="1800268" y="1765"/>
                </a:lnTo>
                <a:close/>
              </a:path>
              <a:path w="1807845" h="184150">
                <a:moveTo>
                  <a:pt x="1804386" y="0"/>
                </a:moveTo>
                <a:lnTo>
                  <a:pt x="1804206" y="0"/>
                </a:lnTo>
                <a:lnTo>
                  <a:pt x="1805471" y="888"/>
                </a:lnTo>
                <a:lnTo>
                  <a:pt x="1806125" y="1270"/>
                </a:lnTo>
                <a:lnTo>
                  <a:pt x="1805900" y="888"/>
                </a:lnTo>
                <a:lnTo>
                  <a:pt x="1806312" y="888"/>
                </a:lnTo>
                <a:lnTo>
                  <a:pt x="18043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5400" y="2721355"/>
            <a:ext cx="875665" cy="499109"/>
          </a:xfrm>
          <a:custGeom>
            <a:avLst/>
            <a:gdLst/>
            <a:ahLst/>
            <a:cxnLst/>
            <a:rect l="l" t="t" r="r" b="b"/>
            <a:pathLst>
              <a:path w="875664" h="499110">
                <a:moveTo>
                  <a:pt x="850988" y="254000"/>
                </a:moveTo>
                <a:lnTo>
                  <a:pt x="841590" y="273050"/>
                </a:lnTo>
                <a:lnTo>
                  <a:pt x="840202" y="275589"/>
                </a:lnTo>
                <a:lnTo>
                  <a:pt x="831265" y="292158"/>
                </a:lnTo>
                <a:lnTo>
                  <a:pt x="819619" y="309880"/>
                </a:lnTo>
                <a:lnTo>
                  <a:pt x="805268" y="327660"/>
                </a:lnTo>
                <a:lnTo>
                  <a:pt x="790917" y="342900"/>
                </a:lnTo>
                <a:lnTo>
                  <a:pt x="791298" y="342900"/>
                </a:lnTo>
                <a:lnTo>
                  <a:pt x="774661" y="356870"/>
                </a:lnTo>
                <a:lnTo>
                  <a:pt x="775042" y="356870"/>
                </a:lnTo>
                <a:lnTo>
                  <a:pt x="757643" y="367030"/>
                </a:lnTo>
                <a:lnTo>
                  <a:pt x="758024" y="367030"/>
                </a:lnTo>
                <a:lnTo>
                  <a:pt x="738974" y="375920"/>
                </a:lnTo>
                <a:lnTo>
                  <a:pt x="720940" y="384810"/>
                </a:lnTo>
                <a:lnTo>
                  <a:pt x="685380" y="398780"/>
                </a:lnTo>
                <a:lnTo>
                  <a:pt x="667744" y="406443"/>
                </a:lnTo>
                <a:lnTo>
                  <a:pt x="648423" y="414020"/>
                </a:lnTo>
                <a:lnTo>
                  <a:pt x="628230" y="422910"/>
                </a:lnTo>
                <a:lnTo>
                  <a:pt x="605883" y="431952"/>
                </a:lnTo>
                <a:lnTo>
                  <a:pt x="580224" y="438150"/>
                </a:lnTo>
                <a:lnTo>
                  <a:pt x="579970" y="438150"/>
                </a:lnTo>
                <a:lnTo>
                  <a:pt x="553427" y="448310"/>
                </a:lnTo>
                <a:lnTo>
                  <a:pt x="524598" y="459739"/>
                </a:lnTo>
                <a:lnTo>
                  <a:pt x="497039" y="467360"/>
                </a:lnTo>
                <a:lnTo>
                  <a:pt x="470242" y="476250"/>
                </a:lnTo>
                <a:lnTo>
                  <a:pt x="445129" y="483991"/>
                </a:lnTo>
                <a:lnTo>
                  <a:pt x="420241" y="490340"/>
                </a:lnTo>
                <a:lnTo>
                  <a:pt x="397979" y="494030"/>
                </a:lnTo>
                <a:lnTo>
                  <a:pt x="158330" y="494030"/>
                </a:lnTo>
                <a:lnTo>
                  <a:pt x="202399" y="499110"/>
                </a:lnTo>
                <a:lnTo>
                  <a:pt x="398868" y="499110"/>
                </a:lnTo>
                <a:lnTo>
                  <a:pt x="421982" y="495300"/>
                </a:lnTo>
                <a:lnTo>
                  <a:pt x="422109" y="495300"/>
                </a:lnTo>
                <a:lnTo>
                  <a:pt x="446654" y="489038"/>
                </a:lnTo>
                <a:lnTo>
                  <a:pt x="446783" y="489038"/>
                </a:lnTo>
                <a:lnTo>
                  <a:pt x="471893" y="482600"/>
                </a:lnTo>
                <a:lnTo>
                  <a:pt x="498776" y="472407"/>
                </a:lnTo>
                <a:lnTo>
                  <a:pt x="500015" y="472040"/>
                </a:lnTo>
                <a:lnTo>
                  <a:pt x="526249" y="464820"/>
                </a:lnTo>
                <a:lnTo>
                  <a:pt x="555205" y="453389"/>
                </a:lnTo>
                <a:lnTo>
                  <a:pt x="581654" y="443314"/>
                </a:lnTo>
                <a:lnTo>
                  <a:pt x="581330" y="443314"/>
                </a:lnTo>
                <a:lnTo>
                  <a:pt x="607910" y="435610"/>
                </a:lnTo>
                <a:lnTo>
                  <a:pt x="608164" y="435610"/>
                </a:lnTo>
                <a:lnTo>
                  <a:pt x="630135" y="426720"/>
                </a:lnTo>
                <a:lnTo>
                  <a:pt x="650328" y="419100"/>
                </a:lnTo>
                <a:lnTo>
                  <a:pt x="669759" y="411480"/>
                </a:lnTo>
                <a:lnTo>
                  <a:pt x="687412" y="403860"/>
                </a:lnTo>
                <a:lnTo>
                  <a:pt x="705827" y="396239"/>
                </a:lnTo>
                <a:lnTo>
                  <a:pt x="723099" y="389889"/>
                </a:lnTo>
                <a:lnTo>
                  <a:pt x="741260" y="381000"/>
                </a:lnTo>
                <a:lnTo>
                  <a:pt x="741133" y="381000"/>
                </a:lnTo>
                <a:lnTo>
                  <a:pt x="760310" y="372110"/>
                </a:lnTo>
                <a:lnTo>
                  <a:pt x="760564" y="372110"/>
                </a:lnTo>
                <a:lnTo>
                  <a:pt x="777836" y="360680"/>
                </a:lnTo>
                <a:lnTo>
                  <a:pt x="778090" y="360680"/>
                </a:lnTo>
                <a:lnTo>
                  <a:pt x="794727" y="346710"/>
                </a:lnTo>
                <a:lnTo>
                  <a:pt x="794981" y="346710"/>
                </a:lnTo>
                <a:lnTo>
                  <a:pt x="809459" y="331470"/>
                </a:lnTo>
                <a:lnTo>
                  <a:pt x="823937" y="313689"/>
                </a:lnTo>
                <a:lnTo>
                  <a:pt x="836002" y="294639"/>
                </a:lnTo>
                <a:lnTo>
                  <a:pt x="836129" y="294639"/>
                </a:lnTo>
                <a:lnTo>
                  <a:pt x="846543" y="275589"/>
                </a:lnTo>
                <a:lnTo>
                  <a:pt x="856068" y="256539"/>
                </a:lnTo>
                <a:lnTo>
                  <a:pt x="856557" y="255270"/>
                </a:lnTo>
                <a:lnTo>
                  <a:pt x="850861" y="255270"/>
                </a:lnTo>
                <a:lnTo>
                  <a:pt x="850988" y="254000"/>
                </a:lnTo>
                <a:close/>
              </a:path>
              <a:path w="875664" h="499110">
                <a:moveTo>
                  <a:pt x="159730" y="489038"/>
                </a:moveTo>
                <a:lnTo>
                  <a:pt x="136489" y="489038"/>
                </a:lnTo>
                <a:lnTo>
                  <a:pt x="158076" y="494030"/>
                </a:lnTo>
                <a:lnTo>
                  <a:pt x="225005" y="494030"/>
                </a:lnTo>
                <a:lnTo>
                  <a:pt x="202653" y="492760"/>
                </a:lnTo>
                <a:lnTo>
                  <a:pt x="202780" y="492760"/>
                </a:lnTo>
                <a:lnTo>
                  <a:pt x="181063" y="491504"/>
                </a:lnTo>
                <a:lnTo>
                  <a:pt x="159730" y="489038"/>
                </a:lnTo>
                <a:close/>
              </a:path>
              <a:path w="875664" h="499110">
                <a:moveTo>
                  <a:pt x="425919" y="0"/>
                </a:moveTo>
                <a:lnTo>
                  <a:pt x="340702" y="0"/>
                </a:lnTo>
                <a:lnTo>
                  <a:pt x="325545" y="2613"/>
                </a:lnTo>
                <a:lnTo>
                  <a:pt x="310054" y="6422"/>
                </a:lnTo>
                <a:lnTo>
                  <a:pt x="295388" y="8929"/>
                </a:lnTo>
                <a:lnTo>
                  <a:pt x="282176" y="14056"/>
                </a:lnTo>
                <a:lnTo>
                  <a:pt x="268693" y="19050"/>
                </a:lnTo>
                <a:lnTo>
                  <a:pt x="242785" y="27939"/>
                </a:lnTo>
                <a:lnTo>
                  <a:pt x="229450" y="33020"/>
                </a:lnTo>
                <a:lnTo>
                  <a:pt x="218020" y="36830"/>
                </a:lnTo>
                <a:lnTo>
                  <a:pt x="205619" y="40787"/>
                </a:lnTo>
                <a:lnTo>
                  <a:pt x="194398" y="45720"/>
                </a:lnTo>
                <a:lnTo>
                  <a:pt x="181665" y="51138"/>
                </a:lnTo>
                <a:lnTo>
                  <a:pt x="172300" y="55880"/>
                </a:lnTo>
                <a:lnTo>
                  <a:pt x="161759" y="60960"/>
                </a:lnTo>
                <a:lnTo>
                  <a:pt x="161505" y="60960"/>
                </a:lnTo>
                <a:lnTo>
                  <a:pt x="151726" y="68580"/>
                </a:lnTo>
                <a:lnTo>
                  <a:pt x="139407" y="78739"/>
                </a:lnTo>
                <a:lnTo>
                  <a:pt x="128664" y="88960"/>
                </a:lnTo>
                <a:lnTo>
                  <a:pt x="116039" y="99060"/>
                </a:lnTo>
                <a:lnTo>
                  <a:pt x="115785" y="99060"/>
                </a:lnTo>
                <a:lnTo>
                  <a:pt x="104609" y="110489"/>
                </a:lnTo>
                <a:lnTo>
                  <a:pt x="104736" y="110489"/>
                </a:lnTo>
                <a:lnTo>
                  <a:pt x="92417" y="123189"/>
                </a:lnTo>
                <a:lnTo>
                  <a:pt x="80606" y="134620"/>
                </a:lnTo>
                <a:lnTo>
                  <a:pt x="67652" y="146050"/>
                </a:lnTo>
                <a:lnTo>
                  <a:pt x="67525" y="147320"/>
                </a:lnTo>
                <a:lnTo>
                  <a:pt x="33489" y="187960"/>
                </a:lnTo>
                <a:lnTo>
                  <a:pt x="8572" y="226060"/>
                </a:lnTo>
                <a:lnTo>
                  <a:pt x="8381" y="226060"/>
                </a:lnTo>
                <a:lnTo>
                  <a:pt x="4368" y="237489"/>
                </a:lnTo>
                <a:lnTo>
                  <a:pt x="1485" y="248920"/>
                </a:lnTo>
                <a:lnTo>
                  <a:pt x="0" y="259080"/>
                </a:lnTo>
                <a:lnTo>
                  <a:pt x="76" y="321310"/>
                </a:lnTo>
                <a:lnTo>
                  <a:pt x="14985" y="368300"/>
                </a:lnTo>
                <a:lnTo>
                  <a:pt x="34829" y="407669"/>
                </a:lnTo>
                <a:lnTo>
                  <a:pt x="66890" y="449580"/>
                </a:lnTo>
                <a:lnTo>
                  <a:pt x="67017" y="450850"/>
                </a:lnTo>
                <a:lnTo>
                  <a:pt x="80733" y="462280"/>
                </a:lnTo>
                <a:lnTo>
                  <a:pt x="81114" y="462280"/>
                </a:lnTo>
                <a:lnTo>
                  <a:pt x="96975" y="472040"/>
                </a:lnTo>
                <a:lnTo>
                  <a:pt x="115023" y="481330"/>
                </a:lnTo>
                <a:lnTo>
                  <a:pt x="115404" y="481330"/>
                </a:lnTo>
                <a:lnTo>
                  <a:pt x="136218" y="489038"/>
                </a:lnTo>
                <a:lnTo>
                  <a:pt x="159535" y="489038"/>
                </a:lnTo>
                <a:lnTo>
                  <a:pt x="137895" y="483991"/>
                </a:lnTo>
                <a:lnTo>
                  <a:pt x="116928" y="477520"/>
                </a:lnTo>
                <a:lnTo>
                  <a:pt x="117436" y="477520"/>
                </a:lnTo>
                <a:lnTo>
                  <a:pt x="102523" y="468811"/>
                </a:lnTo>
                <a:lnTo>
                  <a:pt x="85718" y="458470"/>
                </a:lnTo>
                <a:lnTo>
                  <a:pt x="83908" y="458470"/>
                </a:lnTo>
                <a:lnTo>
                  <a:pt x="70951" y="447571"/>
                </a:lnTo>
                <a:lnTo>
                  <a:pt x="39867" y="406443"/>
                </a:lnTo>
                <a:lnTo>
                  <a:pt x="19991" y="367030"/>
                </a:lnTo>
                <a:lnTo>
                  <a:pt x="19507" y="367030"/>
                </a:lnTo>
                <a:lnTo>
                  <a:pt x="15176" y="354330"/>
                </a:lnTo>
                <a:lnTo>
                  <a:pt x="11582" y="342900"/>
                </a:lnTo>
                <a:lnTo>
                  <a:pt x="7607" y="331470"/>
                </a:lnTo>
                <a:lnTo>
                  <a:pt x="4851" y="321310"/>
                </a:lnTo>
                <a:lnTo>
                  <a:pt x="4851" y="260350"/>
                </a:lnTo>
                <a:lnTo>
                  <a:pt x="6235" y="250189"/>
                </a:lnTo>
                <a:lnTo>
                  <a:pt x="9067" y="238760"/>
                </a:lnTo>
                <a:lnTo>
                  <a:pt x="13030" y="227330"/>
                </a:lnTo>
                <a:lnTo>
                  <a:pt x="12826" y="227330"/>
                </a:lnTo>
                <a:lnTo>
                  <a:pt x="19316" y="217170"/>
                </a:lnTo>
                <a:lnTo>
                  <a:pt x="27901" y="204470"/>
                </a:lnTo>
                <a:lnTo>
                  <a:pt x="37553" y="190500"/>
                </a:lnTo>
                <a:lnTo>
                  <a:pt x="47967" y="176530"/>
                </a:lnTo>
                <a:lnTo>
                  <a:pt x="48867" y="176530"/>
                </a:lnTo>
                <a:lnTo>
                  <a:pt x="60159" y="162560"/>
                </a:lnTo>
                <a:lnTo>
                  <a:pt x="72134" y="148952"/>
                </a:lnTo>
                <a:lnTo>
                  <a:pt x="84162" y="137160"/>
                </a:lnTo>
                <a:lnTo>
                  <a:pt x="95973" y="125730"/>
                </a:lnTo>
                <a:lnTo>
                  <a:pt x="108292" y="114300"/>
                </a:lnTo>
                <a:lnTo>
                  <a:pt x="119468" y="102870"/>
                </a:lnTo>
                <a:lnTo>
                  <a:pt x="119214" y="102870"/>
                </a:lnTo>
                <a:lnTo>
                  <a:pt x="132295" y="92710"/>
                </a:lnTo>
                <a:lnTo>
                  <a:pt x="142705" y="82676"/>
                </a:lnTo>
                <a:lnTo>
                  <a:pt x="142430" y="82676"/>
                </a:lnTo>
                <a:lnTo>
                  <a:pt x="154774" y="72389"/>
                </a:lnTo>
                <a:lnTo>
                  <a:pt x="164553" y="66039"/>
                </a:lnTo>
                <a:lnTo>
                  <a:pt x="164172" y="66039"/>
                </a:lnTo>
                <a:lnTo>
                  <a:pt x="174713" y="59689"/>
                </a:lnTo>
                <a:lnTo>
                  <a:pt x="184619" y="54610"/>
                </a:lnTo>
                <a:lnTo>
                  <a:pt x="196430" y="49530"/>
                </a:lnTo>
                <a:lnTo>
                  <a:pt x="199193" y="49530"/>
                </a:lnTo>
                <a:lnTo>
                  <a:pt x="207860" y="45720"/>
                </a:lnTo>
                <a:lnTo>
                  <a:pt x="219544" y="41910"/>
                </a:lnTo>
                <a:lnTo>
                  <a:pt x="219671" y="41910"/>
                </a:lnTo>
                <a:lnTo>
                  <a:pt x="231101" y="38100"/>
                </a:lnTo>
                <a:lnTo>
                  <a:pt x="244563" y="31750"/>
                </a:lnTo>
                <a:lnTo>
                  <a:pt x="257390" y="27939"/>
                </a:lnTo>
                <a:lnTo>
                  <a:pt x="270344" y="22860"/>
                </a:lnTo>
                <a:lnTo>
                  <a:pt x="284060" y="19050"/>
                </a:lnTo>
                <a:lnTo>
                  <a:pt x="296794" y="14056"/>
                </a:lnTo>
                <a:lnTo>
                  <a:pt x="297180" y="13777"/>
                </a:lnTo>
                <a:lnTo>
                  <a:pt x="297506" y="13777"/>
                </a:lnTo>
                <a:lnTo>
                  <a:pt x="311343" y="10198"/>
                </a:lnTo>
                <a:lnTo>
                  <a:pt x="341591" y="5080"/>
                </a:lnTo>
                <a:lnTo>
                  <a:pt x="480021" y="5080"/>
                </a:lnTo>
                <a:lnTo>
                  <a:pt x="462368" y="3810"/>
                </a:lnTo>
                <a:lnTo>
                  <a:pt x="444080" y="1270"/>
                </a:lnTo>
                <a:lnTo>
                  <a:pt x="425919" y="0"/>
                </a:lnTo>
                <a:close/>
              </a:path>
              <a:path w="875664" h="499110">
                <a:moveTo>
                  <a:pt x="83654" y="457200"/>
                </a:moveTo>
                <a:lnTo>
                  <a:pt x="83908" y="458470"/>
                </a:lnTo>
                <a:lnTo>
                  <a:pt x="85718" y="458470"/>
                </a:lnTo>
                <a:lnTo>
                  <a:pt x="83654" y="457200"/>
                </a:lnTo>
                <a:close/>
              </a:path>
              <a:path w="875664" h="499110">
                <a:moveTo>
                  <a:pt x="582684" y="442922"/>
                </a:moveTo>
                <a:lnTo>
                  <a:pt x="581330" y="443314"/>
                </a:lnTo>
                <a:lnTo>
                  <a:pt x="581654" y="443314"/>
                </a:lnTo>
                <a:lnTo>
                  <a:pt x="582684" y="442922"/>
                </a:lnTo>
                <a:close/>
              </a:path>
              <a:path w="875664" h="499110">
                <a:moveTo>
                  <a:pt x="743531" y="379888"/>
                </a:moveTo>
                <a:lnTo>
                  <a:pt x="741133" y="381000"/>
                </a:lnTo>
                <a:lnTo>
                  <a:pt x="741260" y="381000"/>
                </a:lnTo>
                <a:lnTo>
                  <a:pt x="743531" y="379888"/>
                </a:lnTo>
                <a:close/>
              </a:path>
              <a:path w="875664" h="499110">
                <a:moveTo>
                  <a:pt x="19380" y="365760"/>
                </a:moveTo>
                <a:lnTo>
                  <a:pt x="19507" y="367030"/>
                </a:lnTo>
                <a:lnTo>
                  <a:pt x="19991" y="367030"/>
                </a:lnTo>
                <a:lnTo>
                  <a:pt x="19380" y="365760"/>
                </a:lnTo>
                <a:close/>
              </a:path>
              <a:path w="875664" h="499110">
                <a:moveTo>
                  <a:pt x="870168" y="175827"/>
                </a:moveTo>
                <a:lnTo>
                  <a:pt x="870292" y="200660"/>
                </a:lnTo>
                <a:lnTo>
                  <a:pt x="867498" y="210820"/>
                </a:lnTo>
                <a:lnTo>
                  <a:pt x="863561" y="223520"/>
                </a:lnTo>
                <a:lnTo>
                  <a:pt x="850861" y="255270"/>
                </a:lnTo>
                <a:lnTo>
                  <a:pt x="856557" y="255270"/>
                </a:lnTo>
                <a:lnTo>
                  <a:pt x="862418" y="240030"/>
                </a:lnTo>
                <a:lnTo>
                  <a:pt x="868514" y="226060"/>
                </a:lnTo>
                <a:lnTo>
                  <a:pt x="868641" y="224789"/>
                </a:lnTo>
                <a:lnTo>
                  <a:pt x="872578" y="212089"/>
                </a:lnTo>
                <a:lnTo>
                  <a:pt x="875499" y="201930"/>
                </a:lnTo>
                <a:lnTo>
                  <a:pt x="875620" y="176530"/>
                </a:lnTo>
                <a:lnTo>
                  <a:pt x="870800" y="176530"/>
                </a:lnTo>
                <a:lnTo>
                  <a:pt x="870168" y="175827"/>
                </a:lnTo>
                <a:close/>
              </a:path>
              <a:path w="875664" h="499110">
                <a:moveTo>
                  <a:pt x="48867" y="176530"/>
                </a:moveTo>
                <a:lnTo>
                  <a:pt x="47967" y="176530"/>
                </a:lnTo>
                <a:lnTo>
                  <a:pt x="47840" y="177800"/>
                </a:lnTo>
                <a:lnTo>
                  <a:pt x="48867" y="176530"/>
                </a:lnTo>
                <a:close/>
              </a:path>
              <a:path w="875664" h="499110">
                <a:moveTo>
                  <a:pt x="870165" y="175260"/>
                </a:moveTo>
                <a:lnTo>
                  <a:pt x="870168" y="175827"/>
                </a:lnTo>
                <a:lnTo>
                  <a:pt x="870800" y="176530"/>
                </a:lnTo>
                <a:lnTo>
                  <a:pt x="870165" y="175260"/>
                </a:lnTo>
                <a:close/>
              </a:path>
              <a:path w="875664" h="499110">
                <a:moveTo>
                  <a:pt x="875626" y="175260"/>
                </a:moveTo>
                <a:lnTo>
                  <a:pt x="870165" y="175260"/>
                </a:lnTo>
                <a:lnTo>
                  <a:pt x="870800" y="176530"/>
                </a:lnTo>
                <a:lnTo>
                  <a:pt x="875620" y="176530"/>
                </a:lnTo>
                <a:lnTo>
                  <a:pt x="875626" y="175260"/>
                </a:lnTo>
                <a:close/>
              </a:path>
              <a:path w="875664" h="499110">
                <a:moveTo>
                  <a:pt x="858227" y="160020"/>
                </a:moveTo>
                <a:lnTo>
                  <a:pt x="856703" y="160020"/>
                </a:lnTo>
                <a:lnTo>
                  <a:pt x="855179" y="162560"/>
                </a:lnTo>
                <a:lnTo>
                  <a:pt x="855560" y="163830"/>
                </a:lnTo>
                <a:lnTo>
                  <a:pt x="856830" y="165100"/>
                </a:lnTo>
                <a:lnTo>
                  <a:pt x="865720" y="170180"/>
                </a:lnTo>
                <a:lnTo>
                  <a:pt x="865085" y="170180"/>
                </a:lnTo>
                <a:lnTo>
                  <a:pt x="870168" y="175827"/>
                </a:lnTo>
                <a:lnTo>
                  <a:pt x="870165" y="175260"/>
                </a:lnTo>
                <a:lnTo>
                  <a:pt x="875626" y="175260"/>
                </a:lnTo>
                <a:lnTo>
                  <a:pt x="874991" y="173989"/>
                </a:lnTo>
                <a:lnTo>
                  <a:pt x="869149" y="166370"/>
                </a:lnTo>
                <a:lnTo>
                  <a:pt x="868514" y="165100"/>
                </a:lnTo>
                <a:lnTo>
                  <a:pt x="858227" y="160020"/>
                </a:lnTo>
                <a:close/>
              </a:path>
              <a:path w="875664" h="499110">
                <a:moveTo>
                  <a:pt x="767445" y="102285"/>
                </a:moveTo>
                <a:lnTo>
                  <a:pt x="767549" y="105410"/>
                </a:lnTo>
                <a:lnTo>
                  <a:pt x="768819" y="106680"/>
                </a:lnTo>
                <a:lnTo>
                  <a:pt x="771740" y="106680"/>
                </a:lnTo>
                <a:lnTo>
                  <a:pt x="773010" y="105410"/>
                </a:lnTo>
                <a:lnTo>
                  <a:pt x="773137" y="104139"/>
                </a:lnTo>
                <a:lnTo>
                  <a:pt x="773201" y="102870"/>
                </a:lnTo>
                <a:lnTo>
                  <a:pt x="768438" y="102870"/>
                </a:lnTo>
                <a:lnTo>
                  <a:pt x="767445" y="102285"/>
                </a:lnTo>
                <a:close/>
              </a:path>
              <a:path w="875664" h="499110">
                <a:moveTo>
                  <a:pt x="120040" y="102285"/>
                </a:moveTo>
                <a:lnTo>
                  <a:pt x="119214" y="102870"/>
                </a:lnTo>
                <a:lnTo>
                  <a:pt x="119468" y="102870"/>
                </a:lnTo>
                <a:lnTo>
                  <a:pt x="120040" y="102285"/>
                </a:lnTo>
                <a:close/>
              </a:path>
              <a:path w="875664" h="499110">
                <a:moveTo>
                  <a:pt x="767422" y="101600"/>
                </a:moveTo>
                <a:lnTo>
                  <a:pt x="767445" y="102285"/>
                </a:lnTo>
                <a:lnTo>
                  <a:pt x="768438" y="102870"/>
                </a:lnTo>
                <a:lnTo>
                  <a:pt x="767422" y="101600"/>
                </a:lnTo>
                <a:close/>
              </a:path>
              <a:path w="875664" h="499110">
                <a:moveTo>
                  <a:pt x="515740" y="10198"/>
                </a:moveTo>
                <a:lnTo>
                  <a:pt x="479507" y="10198"/>
                </a:lnTo>
                <a:lnTo>
                  <a:pt x="495515" y="12700"/>
                </a:lnTo>
                <a:lnTo>
                  <a:pt x="514692" y="16510"/>
                </a:lnTo>
                <a:lnTo>
                  <a:pt x="535393" y="20320"/>
                </a:lnTo>
                <a:lnTo>
                  <a:pt x="557364" y="24130"/>
                </a:lnTo>
                <a:lnTo>
                  <a:pt x="580351" y="29210"/>
                </a:lnTo>
                <a:lnTo>
                  <a:pt x="601814" y="34289"/>
                </a:lnTo>
                <a:lnTo>
                  <a:pt x="623785" y="40639"/>
                </a:lnTo>
                <a:lnTo>
                  <a:pt x="644613" y="45720"/>
                </a:lnTo>
                <a:lnTo>
                  <a:pt x="682205" y="58420"/>
                </a:lnTo>
                <a:lnTo>
                  <a:pt x="746779" y="88669"/>
                </a:lnTo>
                <a:lnTo>
                  <a:pt x="754214" y="93980"/>
                </a:lnTo>
                <a:lnTo>
                  <a:pt x="760183" y="97789"/>
                </a:lnTo>
                <a:lnTo>
                  <a:pt x="760691" y="99060"/>
                </a:lnTo>
                <a:lnTo>
                  <a:pt x="766787" y="101600"/>
                </a:lnTo>
                <a:lnTo>
                  <a:pt x="767422" y="101600"/>
                </a:lnTo>
                <a:lnTo>
                  <a:pt x="768438" y="102870"/>
                </a:lnTo>
                <a:lnTo>
                  <a:pt x="773201" y="102870"/>
                </a:lnTo>
                <a:lnTo>
                  <a:pt x="773264" y="101600"/>
                </a:lnTo>
                <a:lnTo>
                  <a:pt x="772121" y="99060"/>
                </a:lnTo>
                <a:lnTo>
                  <a:pt x="769962" y="96520"/>
                </a:lnTo>
                <a:lnTo>
                  <a:pt x="769581" y="96520"/>
                </a:lnTo>
                <a:lnTo>
                  <a:pt x="765433" y="93980"/>
                </a:lnTo>
                <a:lnTo>
                  <a:pt x="763866" y="93980"/>
                </a:lnTo>
                <a:lnTo>
                  <a:pt x="757842" y="88960"/>
                </a:lnTo>
                <a:lnTo>
                  <a:pt x="757600" y="88960"/>
                </a:lnTo>
                <a:lnTo>
                  <a:pt x="750404" y="83820"/>
                </a:lnTo>
                <a:lnTo>
                  <a:pt x="739990" y="78739"/>
                </a:lnTo>
                <a:lnTo>
                  <a:pt x="728433" y="72389"/>
                </a:lnTo>
                <a:lnTo>
                  <a:pt x="715479" y="66039"/>
                </a:lnTo>
                <a:lnTo>
                  <a:pt x="715352" y="66039"/>
                </a:lnTo>
                <a:lnTo>
                  <a:pt x="701382" y="59689"/>
                </a:lnTo>
                <a:lnTo>
                  <a:pt x="701128" y="59689"/>
                </a:lnTo>
                <a:lnTo>
                  <a:pt x="684237" y="53339"/>
                </a:lnTo>
                <a:lnTo>
                  <a:pt x="666584" y="46989"/>
                </a:lnTo>
                <a:lnTo>
                  <a:pt x="666457" y="46989"/>
                </a:lnTo>
                <a:lnTo>
                  <a:pt x="625309" y="34289"/>
                </a:lnTo>
                <a:lnTo>
                  <a:pt x="625182" y="34289"/>
                </a:lnTo>
                <a:lnTo>
                  <a:pt x="603211" y="29210"/>
                </a:lnTo>
                <a:lnTo>
                  <a:pt x="581621" y="22860"/>
                </a:lnTo>
                <a:lnTo>
                  <a:pt x="581494" y="22860"/>
                </a:lnTo>
                <a:lnTo>
                  <a:pt x="536409" y="15239"/>
                </a:lnTo>
                <a:lnTo>
                  <a:pt x="515740" y="10198"/>
                </a:lnTo>
                <a:close/>
              </a:path>
              <a:path w="875664" h="499110">
                <a:moveTo>
                  <a:pt x="767422" y="101600"/>
                </a:moveTo>
                <a:lnTo>
                  <a:pt x="766279" y="101600"/>
                </a:lnTo>
                <a:lnTo>
                  <a:pt x="767445" y="102285"/>
                </a:lnTo>
                <a:lnTo>
                  <a:pt x="767422" y="101600"/>
                </a:lnTo>
                <a:close/>
              </a:path>
              <a:path w="875664" h="499110">
                <a:moveTo>
                  <a:pt x="763358" y="92710"/>
                </a:moveTo>
                <a:lnTo>
                  <a:pt x="763866" y="93980"/>
                </a:lnTo>
                <a:lnTo>
                  <a:pt x="765433" y="93980"/>
                </a:lnTo>
                <a:lnTo>
                  <a:pt x="763358" y="92710"/>
                </a:lnTo>
                <a:close/>
              </a:path>
              <a:path w="875664" h="499110">
                <a:moveTo>
                  <a:pt x="144458" y="80986"/>
                </a:moveTo>
                <a:lnTo>
                  <a:pt x="142430" y="82676"/>
                </a:lnTo>
                <a:lnTo>
                  <a:pt x="142705" y="82676"/>
                </a:lnTo>
                <a:lnTo>
                  <a:pt x="144458" y="80986"/>
                </a:lnTo>
                <a:close/>
              </a:path>
              <a:path w="875664" h="499110">
                <a:moveTo>
                  <a:pt x="697561" y="64192"/>
                </a:moveTo>
                <a:lnTo>
                  <a:pt x="699054" y="64865"/>
                </a:lnTo>
                <a:lnTo>
                  <a:pt x="699303" y="64865"/>
                </a:lnTo>
                <a:lnTo>
                  <a:pt x="697561" y="64192"/>
                </a:lnTo>
                <a:close/>
              </a:path>
              <a:path w="875664" h="499110">
                <a:moveTo>
                  <a:pt x="199193" y="49530"/>
                </a:moveTo>
                <a:lnTo>
                  <a:pt x="196430" y="49530"/>
                </a:lnTo>
                <a:lnTo>
                  <a:pt x="196303" y="50800"/>
                </a:lnTo>
                <a:lnTo>
                  <a:pt x="199193" y="49530"/>
                </a:lnTo>
                <a:close/>
              </a:path>
              <a:path w="875664" h="499110">
                <a:moveTo>
                  <a:pt x="297506" y="13777"/>
                </a:moveTo>
                <a:lnTo>
                  <a:pt x="297180" y="13777"/>
                </a:lnTo>
                <a:lnTo>
                  <a:pt x="296794" y="14056"/>
                </a:lnTo>
                <a:lnTo>
                  <a:pt x="297506" y="13777"/>
                </a:lnTo>
                <a:close/>
              </a:path>
              <a:path w="875664" h="499110">
                <a:moveTo>
                  <a:pt x="480275" y="5080"/>
                </a:moveTo>
                <a:lnTo>
                  <a:pt x="425538" y="5080"/>
                </a:lnTo>
                <a:lnTo>
                  <a:pt x="444597" y="6422"/>
                </a:lnTo>
                <a:lnTo>
                  <a:pt x="443969" y="6422"/>
                </a:lnTo>
                <a:lnTo>
                  <a:pt x="462148" y="8929"/>
                </a:lnTo>
                <a:lnTo>
                  <a:pt x="462411" y="8929"/>
                </a:lnTo>
                <a:lnTo>
                  <a:pt x="480052" y="10198"/>
                </a:lnTo>
                <a:lnTo>
                  <a:pt x="515874" y="10198"/>
                </a:lnTo>
                <a:lnTo>
                  <a:pt x="496404" y="7620"/>
                </a:lnTo>
                <a:lnTo>
                  <a:pt x="480275" y="5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4901" y="3135629"/>
            <a:ext cx="419734" cy="13970"/>
          </a:xfrm>
          <a:custGeom>
            <a:avLst/>
            <a:gdLst/>
            <a:ahLst/>
            <a:cxnLst/>
            <a:rect l="l" t="t" r="r" b="b"/>
            <a:pathLst>
              <a:path w="419735" h="13969">
                <a:moveTo>
                  <a:pt x="146913" y="0"/>
                </a:moveTo>
                <a:lnTo>
                  <a:pt x="1143" y="0"/>
                </a:lnTo>
                <a:lnTo>
                  <a:pt x="0" y="1143"/>
                </a:lnTo>
                <a:lnTo>
                  <a:pt x="0" y="3937"/>
                </a:lnTo>
                <a:lnTo>
                  <a:pt x="1523" y="5461"/>
                </a:lnTo>
                <a:lnTo>
                  <a:pt x="140970" y="5461"/>
                </a:lnTo>
                <a:lnTo>
                  <a:pt x="197485" y="9017"/>
                </a:lnTo>
                <a:lnTo>
                  <a:pt x="226060" y="10414"/>
                </a:lnTo>
                <a:lnTo>
                  <a:pt x="311806" y="13462"/>
                </a:lnTo>
                <a:lnTo>
                  <a:pt x="413994" y="13462"/>
                </a:lnTo>
                <a:lnTo>
                  <a:pt x="416433" y="13970"/>
                </a:lnTo>
                <a:lnTo>
                  <a:pt x="417830" y="13462"/>
                </a:lnTo>
                <a:lnTo>
                  <a:pt x="419354" y="11175"/>
                </a:lnTo>
                <a:lnTo>
                  <a:pt x="419354" y="9779"/>
                </a:lnTo>
                <a:lnTo>
                  <a:pt x="417914" y="7620"/>
                </a:lnTo>
                <a:lnTo>
                  <a:pt x="307467" y="7620"/>
                </a:lnTo>
                <a:lnTo>
                  <a:pt x="285982" y="6985"/>
                </a:lnTo>
                <a:lnTo>
                  <a:pt x="285003" y="6985"/>
                </a:lnTo>
                <a:lnTo>
                  <a:pt x="226314" y="4699"/>
                </a:lnTo>
                <a:lnTo>
                  <a:pt x="197866" y="3302"/>
                </a:lnTo>
                <a:lnTo>
                  <a:pt x="146913" y="0"/>
                </a:lnTo>
                <a:close/>
              </a:path>
              <a:path w="419735" h="13969">
                <a:moveTo>
                  <a:pt x="416433" y="6985"/>
                </a:moveTo>
                <a:lnTo>
                  <a:pt x="413385" y="7620"/>
                </a:lnTo>
                <a:lnTo>
                  <a:pt x="418179" y="7620"/>
                </a:lnTo>
                <a:lnTo>
                  <a:pt x="416433" y="69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11929" y="3111500"/>
            <a:ext cx="1305433" cy="2250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833" y="4182109"/>
            <a:ext cx="367410" cy="41770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769110" y="4131183"/>
            <a:ext cx="1579245" cy="1238885"/>
            <a:chOff x="1769110" y="4131183"/>
            <a:chExt cx="1579245" cy="1238885"/>
          </a:xfrm>
        </p:grpSpPr>
        <p:sp>
          <p:nvSpPr>
            <p:cNvPr id="19" name="object 19"/>
            <p:cNvSpPr/>
            <p:nvPr/>
          </p:nvSpPr>
          <p:spPr>
            <a:xfrm>
              <a:off x="2413831" y="5045583"/>
              <a:ext cx="236854" cy="276225"/>
            </a:xfrm>
            <a:custGeom>
              <a:avLst/>
              <a:gdLst/>
              <a:ahLst/>
              <a:cxnLst/>
              <a:rect l="l" t="t" r="r" b="b"/>
              <a:pathLst>
                <a:path w="236855" h="276225">
                  <a:moveTo>
                    <a:pt x="79326" y="268351"/>
                  </a:moveTo>
                  <a:lnTo>
                    <a:pt x="70161" y="268351"/>
                  </a:lnTo>
                  <a:lnTo>
                    <a:pt x="68880" y="269631"/>
                  </a:lnTo>
                  <a:lnTo>
                    <a:pt x="68623" y="270329"/>
                  </a:lnTo>
                  <a:lnTo>
                    <a:pt x="68637" y="274193"/>
                  </a:lnTo>
                  <a:lnTo>
                    <a:pt x="70288" y="275844"/>
                  </a:lnTo>
                  <a:lnTo>
                    <a:pt x="74479" y="275844"/>
                  </a:lnTo>
                  <a:lnTo>
                    <a:pt x="76130" y="274193"/>
                  </a:lnTo>
                  <a:lnTo>
                    <a:pt x="76171" y="273050"/>
                  </a:lnTo>
                  <a:lnTo>
                    <a:pt x="75368" y="273050"/>
                  </a:lnTo>
                  <a:lnTo>
                    <a:pt x="76257" y="270637"/>
                  </a:lnTo>
                  <a:lnTo>
                    <a:pt x="77392" y="270637"/>
                  </a:lnTo>
                  <a:lnTo>
                    <a:pt x="79326" y="268351"/>
                  </a:lnTo>
                  <a:close/>
                </a:path>
                <a:path w="236855" h="276225">
                  <a:moveTo>
                    <a:pt x="80374" y="268351"/>
                  </a:moveTo>
                  <a:lnTo>
                    <a:pt x="79326" y="268351"/>
                  </a:lnTo>
                  <a:lnTo>
                    <a:pt x="76206" y="272050"/>
                  </a:lnTo>
                  <a:lnTo>
                    <a:pt x="76130" y="274193"/>
                  </a:lnTo>
                  <a:lnTo>
                    <a:pt x="74479" y="275844"/>
                  </a:lnTo>
                  <a:lnTo>
                    <a:pt x="80765" y="275844"/>
                  </a:lnTo>
                  <a:lnTo>
                    <a:pt x="82861" y="275463"/>
                  </a:lnTo>
                  <a:lnTo>
                    <a:pt x="96944" y="269162"/>
                  </a:lnTo>
                  <a:lnTo>
                    <a:pt x="98526" y="268605"/>
                  </a:lnTo>
                  <a:lnTo>
                    <a:pt x="79813" y="268605"/>
                  </a:lnTo>
                  <a:lnTo>
                    <a:pt x="80374" y="268351"/>
                  </a:lnTo>
                  <a:close/>
                </a:path>
                <a:path w="236855" h="276225">
                  <a:moveTo>
                    <a:pt x="76257" y="270637"/>
                  </a:moveTo>
                  <a:lnTo>
                    <a:pt x="75368" y="273050"/>
                  </a:lnTo>
                  <a:lnTo>
                    <a:pt x="76206" y="272050"/>
                  </a:lnTo>
                  <a:lnTo>
                    <a:pt x="76257" y="270637"/>
                  </a:lnTo>
                  <a:close/>
                </a:path>
                <a:path w="236855" h="276225">
                  <a:moveTo>
                    <a:pt x="76206" y="272050"/>
                  </a:moveTo>
                  <a:lnTo>
                    <a:pt x="75368" y="273050"/>
                  </a:lnTo>
                  <a:lnTo>
                    <a:pt x="76171" y="273050"/>
                  </a:lnTo>
                  <a:lnTo>
                    <a:pt x="76206" y="272050"/>
                  </a:lnTo>
                  <a:close/>
                </a:path>
                <a:path w="236855" h="276225">
                  <a:moveTo>
                    <a:pt x="77392" y="270637"/>
                  </a:moveTo>
                  <a:lnTo>
                    <a:pt x="76257" y="270637"/>
                  </a:lnTo>
                  <a:lnTo>
                    <a:pt x="76206" y="272050"/>
                  </a:lnTo>
                  <a:lnTo>
                    <a:pt x="77392" y="270637"/>
                  </a:lnTo>
                  <a:close/>
                </a:path>
                <a:path w="236855" h="276225">
                  <a:moveTo>
                    <a:pt x="68880" y="269631"/>
                  </a:moveTo>
                  <a:lnTo>
                    <a:pt x="68637" y="269875"/>
                  </a:lnTo>
                  <a:lnTo>
                    <a:pt x="68623" y="270329"/>
                  </a:lnTo>
                  <a:lnTo>
                    <a:pt x="68790" y="269875"/>
                  </a:lnTo>
                  <a:lnTo>
                    <a:pt x="68880" y="269631"/>
                  </a:lnTo>
                  <a:close/>
                </a:path>
                <a:path w="236855" h="276225">
                  <a:moveTo>
                    <a:pt x="188652" y="73350"/>
                  </a:moveTo>
                  <a:lnTo>
                    <a:pt x="179556" y="98638"/>
                  </a:lnTo>
                  <a:lnTo>
                    <a:pt x="177603" y="104140"/>
                  </a:lnTo>
                  <a:lnTo>
                    <a:pt x="177546" y="104282"/>
                  </a:lnTo>
                  <a:lnTo>
                    <a:pt x="177261" y="104775"/>
                  </a:lnTo>
                  <a:lnTo>
                    <a:pt x="159950" y="136906"/>
                  </a:lnTo>
                  <a:lnTo>
                    <a:pt x="140646" y="169164"/>
                  </a:lnTo>
                  <a:lnTo>
                    <a:pt x="105895" y="222750"/>
                  </a:lnTo>
                  <a:lnTo>
                    <a:pt x="79580" y="256195"/>
                  </a:lnTo>
                  <a:lnTo>
                    <a:pt x="72701" y="264160"/>
                  </a:lnTo>
                  <a:lnTo>
                    <a:pt x="69352" y="268351"/>
                  </a:lnTo>
                  <a:lnTo>
                    <a:pt x="68880" y="269631"/>
                  </a:lnTo>
                  <a:lnTo>
                    <a:pt x="70161" y="268351"/>
                  </a:lnTo>
                  <a:lnTo>
                    <a:pt x="79326" y="268351"/>
                  </a:lnTo>
                  <a:lnTo>
                    <a:pt x="85782" y="260858"/>
                  </a:lnTo>
                  <a:lnTo>
                    <a:pt x="85909" y="260731"/>
                  </a:lnTo>
                  <a:lnTo>
                    <a:pt x="93620" y="251233"/>
                  </a:lnTo>
                  <a:lnTo>
                    <a:pt x="111817" y="227965"/>
                  </a:lnTo>
                  <a:lnTo>
                    <a:pt x="111987" y="227965"/>
                  </a:lnTo>
                  <a:lnTo>
                    <a:pt x="128581" y="202946"/>
                  </a:lnTo>
                  <a:lnTo>
                    <a:pt x="166808" y="140843"/>
                  </a:lnTo>
                  <a:lnTo>
                    <a:pt x="196399" y="75438"/>
                  </a:lnTo>
                  <a:lnTo>
                    <a:pt x="196653" y="74041"/>
                  </a:lnTo>
                  <a:lnTo>
                    <a:pt x="188652" y="74041"/>
                  </a:lnTo>
                  <a:lnTo>
                    <a:pt x="188652" y="73350"/>
                  </a:lnTo>
                  <a:close/>
                </a:path>
                <a:path w="236855" h="276225">
                  <a:moveTo>
                    <a:pt x="223069" y="232156"/>
                  </a:moveTo>
                  <a:lnTo>
                    <a:pt x="200336" y="232156"/>
                  </a:lnTo>
                  <a:lnTo>
                    <a:pt x="190176" y="233680"/>
                  </a:lnTo>
                  <a:lnTo>
                    <a:pt x="177222" y="235839"/>
                  </a:lnTo>
                  <a:lnTo>
                    <a:pt x="176968" y="235839"/>
                  </a:lnTo>
                  <a:lnTo>
                    <a:pt x="163633" y="238760"/>
                  </a:lnTo>
                  <a:lnTo>
                    <a:pt x="147631" y="242697"/>
                  </a:lnTo>
                  <a:lnTo>
                    <a:pt x="129470" y="248031"/>
                  </a:lnTo>
                  <a:lnTo>
                    <a:pt x="111944" y="255397"/>
                  </a:lnTo>
                  <a:lnTo>
                    <a:pt x="94418" y="262001"/>
                  </a:lnTo>
                  <a:lnTo>
                    <a:pt x="79813" y="268605"/>
                  </a:lnTo>
                  <a:lnTo>
                    <a:pt x="81464" y="268351"/>
                  </a:lnTo>
                  <a:lnTo>
                    <a:pt x="99246" y="268351"/>
                  </a:lnTo>
                  <a:lnTo>
                    <a:pt x="114738" y="262890"/>
                  </a:lnTo>
                  <a:lnTo>
                    <a:pt x="114547" y="262890"/>
                  </a:lnTo>
                  <a:lnTo>
                    <a:pt x="132681" y="255636"/>
                  </a:lnTo>
                  <a:lnTo>
                    <a:pt x="149469" y="250914"/>
                  </a:lnTo>
                  <a:lnTo>
                    <a:pt x="149812" y="250914"/>
                  </a:lnTo>
                  <a:lnTo>
                    <a:pt x="165538" y="247015"/>
                  </a:lnTo>
                  <a:lnTo>
                    <a:pt x="178746" y="244094"/>
                  </a:lnTo>
                  <a:lnTo>
                    <a:pt x="191573" y="242062"/>
                  </a:lnTo>
                  <a:lnTo>
                    <a:pt x="191446" y="242062"/>
                  </a:lnTo>
                  <a:lnTo>
                    <a:pt x="200419" y="240698"/>
                  </a:lnTo>
                  <a:lnTo>
                    <a:pt x="206178" y="240411"/>
                  </a:lnTo>
                  <a:lnTo>
                    <a:pt x="202622" y="240411"/>
                  </a:lnTo>
                  <a:lnTo>
                    <a:pt x="220148" y="240030"/>
                  </a:lnTo>
                  <a:lnTo>
                    <a:pt x="221227" y="240030"/>
                  </a:lnTo>
                  <a:lnTo>
                    <a:pt x="224910" y="239776"/>
                  </a:lnTo>
                  <a:lnTo>
                    <a:pt x="236531" y="239776"/>
                  </a:lnTo>
                  <a:lnTo>
                    <a:pt x="236404" y="238125"/>
                  </a:lnTo>
                  <a:lnTo>
                    <a:pt x="235388" y="237109"/>
                  </a:lnTo>
                  <a:lnTo>
                    <a:pt x="232721" y="234696"/>
                  </a:lnTo>
                  <a:lnTo>
                    <a:pt x="231578" y="233934"/>
                  </a:lnTo>
                  <a:lnTo>
                    <a:pt x="227641" y="232537"/>
                  </a:lnTo>
                  <a:lnTo>
                    <a:pt x="228593" y="232537"/>
                  </a:lnTo>
                  <a:lnTo>
                    <a:pt x="223069" y="232156"/>
                  </a:lnTo>
                  <a:close/>
                </a:path>
                <a:path w="236855" h="276225">
                  <a:moveTo>
                    <a:pt x="99246" y="268351"/>
                  </a:moveTo>
                  <a:lnTo>
                    <a:pt x="81464" y="268351"/>
                  </a:lnTo>
                  <a:lnTo>
                    <a:pt x="79813" y="268605"/>
                  </a:lnTo>
                  <a:lnTo>
                    <a:pt x="98526" y="268605"/>
                  </a:lnTo>
                  <a:lnTo>
                    <a:pt x="99246" y="268351"/>
                  </a:lnTo>
                  <a:close/>
                </a:path>
                <a:path w="236855" h="276225">
                  <a:moveTo>
                    <a:pt x="149812" y="250914"/>
                  </a:moveTo>
                  <a:lnTo>
                    <a:pt x="149469" y="250914"/>
                  </a:lnTo>
                  <a:lnTo>
                    <a:pt x="146858" y="251647"/>
                  </a:lnTo>
                  <a:lnTo>
                    <a:pt x="149812" y="250914"/>
                  </a:lnTo>
                  <a:close/>
                </a:path>
                <a:path w="236855" h="276225">
                  <a:moveTo>
                    <a:pt x="228784" y="240030"/>
                  </a:moveTo>
                  <a:lnTo>
                    <a:pt x="231832" y="241808"/>
                  </a:lnTo>
                  <a:lnTo>
                    <a:pt x="233102" y="242570"/>
                  </a:lnTo>
                  <a:lnTo>
                    <a:pt x="234753" y="242189"/>
                  </a:lnTo>
                  <a:lnTo>
                    <a:pt x="235642" y="241046"/>
                  </a:lnTo>
                  <a:lnTo>
                    <a:pt x="236086" y="240411"/>
                  </a:lnTo>
                  <a:lnTo>
                    <a:pt x="229800" y="240411"/>
                  </a:lnTo>
                  <a:lnTo>
                    <a:pt x="228784" y="240030"/>
                  </a:lnTo>
                  <a:close/>
                </a:path>
                <a:path w="236855" h="276225">
                  <a:moveTo>
                    <a:pt x="227133" y="239776"/>
                  </a:moveTo>
                  <a:lnTo>
                    <a:pt x="226413" y="239776"/>
                  </a:lnTo>
                  <a:lnTo>
                    <a:pt x="229800" y="240411"/>
                  </a:lnTo>
                  <a:lnTo>
                    <a:pt x="229437" y="240411"/>
                  </a:lnTo>
                  <a:lnTo>
                    <a:pt x="228784" y="240030"/>
                  </a:lnTo>
                  <a:lnTo>
                    <a:pt x="219005" y="240030"/>
                  </a:lnTo>
                  <a:lnTo>
                    <a:pt x="227133" y="239776"/>
                  </a:lnTo>
                  <a:close/>
                </a:path>
                <a:path w="236855" h="276225">
                  <a:moveTo>
                    <a:pt x="236353" y="240030"/>
                  </a:moveTo>
                  <a:lnTo>
                    <a:pt x="228784" y="240030"/>
                  </a:lnTo>
                  <a:lnTo>
                    <a:pt x="229800" y="240411"/>
                  </a:lnTo>
                  <a:lnTo>
                    <a:pt x="236086" y="240411"/>
                  </a:lnTo>
                  <a:lnTo>
                    <a:pt x="236353" y="240030"/>
                  </a:lnTo>
                  <a:close/>
                </a:path>
                <a:path w="236855" h="276225">
                  <a:moveTo>
                    <a:pt x="214306" y="231902"/>
                  </a:moveTo>
                  <a:lnTo>
                    <a:pt x="205881" y="231902"/>
                  </a:lnTo>
                  <a:lnTo>
                    <a:pt x="200717" y="232156"/>
                  </a:lnTo>
                  <a:lnTo>
                    <a:pt x="223958" y="232156"/>
                  </a:lnTo>
                  <a:lnTo>
                    <a:pt x="214306" y="231902"/>
                  </a:lnTo>
                  <a:close/>
                </a:path>
                <a:path w="236855" h="276225">
                  <a:moveTo>
                    <a:pt x="178873" y="0"/>
                  </a:moveTo>
                  <a:lnTo>
                    <a:pt x="163462" y="0"/>
                  </a:lnTo>
                  <a:lnTo>
                    <a:pt x="146488" y="3175"/>
                  </a:lnTo>
                  <a:lnTo>
                    <a:pt x="95307" y="27432"/>
                  </a:lnTo>
                  <a:lnTo>
                    <a:pt x="42983" y="62992"/>
                  </a:lnTo>
                  <a:lnTo>
                    <a:pt x="8947" y="94234"/>
                  </a:lnTo>
                  <a:lnTo>
                    <a:pt x="8693" y="94615"/>
                  </a:lnTo>
                  <a:lnTo>
                    <a:pt x="438" y="106172"/>
                  </a:lnTo>
                  <a:lnTo>
                    <a:pt x="75" y="107442"/>
                  </a:lnTo>
                  <a:lnTo>
                    <a:pt x="0" y="109601"/>
                  </a:lnTo>
                  <a:lnTo>
                    <a:pt x="311" y="116967"/>
                  </a:lnTo>
                  <a:lnTo>
                    <a:pt x="311" y="118364"/>
                  </a:lnTo>
                  <a:lnTo>
                    <a:pt x="1454" y="119507"/>
                  </a:lnTo>
                  <a:lnTo>
                    <a:pt x="4375" y="119507"/>
                  </a:lnTo>
                  <a:lnTo>
                    <a:pt x="5518" y="118364"/>
                  </a:lnTo>
                  <a:lnTo>
                    <a:pt x="5518" y="116967"/>
                  </a:lnTo>
                  <a:lnTo>
                    <a:pt x="5829" y="109601"/>
                  </a:lnTo>
                  <a:lnTo>
                    <a:pt x="5391" y="109601"/>
                  </a:lnTo>
                  <a:lnTo>
                    <a:pt x="5899" y="107950"/>
                  </a:lnTo>
                  <a:lnTo>
                    <a:pt x="6583" y="107950"/>
                  </a:lnTo>
                  <a:lnTo>
                    <a:pt x="13646" y="98171"/>
                  </a:lnTo>
                  <a:lnTo>
                    <a:pt x="17194" y="94615"/>
                  </a:lnTo>
                  <a:lnTo>
                    <a:pt x="27743" y="83693"/>
                  </a:lnTo>
                  <a:lnTo>
                    <a:pt x="46708" y="68097"/>
                  </a:lnTo>
                  <a:lnTo>
                    <a:pt x="70909" y="50686"/>
                  </a:lnTo>
                  <a:lnTo>
                    <a:pt x="98907" y="33655"/>
                  </a:lnTo>
                  <a:lnTo>
                    <a:pt x="125666" y="19939"/>
                  </a:lnTo>
                  <a:lnTo>
                    <a:pt x="148774" y="10795"/>
                  </a:lnTo>
                  <a:lnTo>
                    <a:pt x="149370" y="10795"/>
                  </a:lnTo>
                  <a:lnTo>
                    <a:pt x="164986" y="7874"/>
                  </a:lnTo>
                  <a:lnTo>
                    <a:pt x="176927" y="7874"/>
                  </a:lnTo>
                  <a:lnTo>
                    <a:pt x="176206" y="7620"/>
                  </a:lnTo>
                  <a:lnTo>
                    <a:pt x="190811" y="7620"/>
                  </a:lnTo>
                  <a:lnTo>
                    <a:pt x="190303" y="5969"/>
                  </a:lnTo>
                  <a:lnTo>
                    <a:pt x="188005" y="3429"/>
                  </a:lnTo>
                  <a:lnTo>
                    <a:pt x="188237" y="3429"/>
                  </a:lnTo>
                  <a:lnTo>
                    <a:pt x="178873" y="0"/>
                  </a:lnTo>
                  <a:close/>
                </a:path>
                <a:path w="236855" h="276225">
                  <a:moveTo>
                    <a:pt x="5899" y="107950"/>
                  </a:moveTo>
                  <a:lnTo>
                    <a:pt x="5391" y="109601"/>
                  </a:lnTo>
                  <a:lnTo>
                    <a:pt x="5856" y="108956"/>
                  </a:lnTo>
                  <a:lnTo>
                    <a:pt x="5899" y="107950"/>
                  </a:lnTo>
                  <a:close/>
                </a:path>
                <a:path w="236855" h="276225">
                  <a:moveTo>
                    <a:pt x="5856" y="108956"/>
                  </a:moveTo>
                  <a:lnTo>
                    <a:pt x="5391" y="109601"/>
                  </a:lnTo>
                  <a:lnTo>
                    <a:pt x="5829" y="109601"/>
                  </a:lnTo>
                  <a:lnTo>
                    <a:pt x="5856" y="108956"/>
                  </a:lnTo>
                  <a:close/>
                </a:path>
                <a:path w="236855" h="276225">
                  <a:moveTo>
                    <a:pt x="6583" y="107950"/>
                  </a:moveTo>
                  <a:lnTo>
                    <a:pt x="5899" y="107950"/>
                  </a:lnTo>
                  <a:lnTo>
                    <a:pt x="5856" y="108956"/>
                  </a:lnTo>
                  <a:lnTo>
                    <a:pt x="6583" y="107950"/>
                  </a:lnTo>
                  <a:close/>
                </a:path>
                <a:path w="236855" h="276225">
                  <a:moveTo>
                    <a:pt x="196653" y="72644"/>
                  </a:moveTo>
                  <a:lnTo>
                    <a:pt x="188906" y="72644"/>
                  </a:lnTo>
                  <a:lnTo>
                    <a:pt x="188777" y="73350"/>
                  </a:lnTo>
                  <a:lnTo>
                    <a:pt x="188652" y="74041"/>
                  </a:lnTo>
                  <a:lnTo>
                    <a:pt x="196653" y="74041"/>
                  </a:lnTo>
                  <a:lnTo>
                    <a:pt x="196653" y="72644"/>
                  </a:lnTo>
                  <a:close/>
                </a:path>
                <a:path w="236855" h="276225">
                  <a:moveTo>
                    <a:pt x="191006" y="8255"/>
                  </a:moveTo>
                  <a:lnTo>
                    <a:pt x="182683" y="8255"/>
                  </a:lnTo>
                  <a:lnTo>
                    <a:pt x="185223" y="10795"/>
                  </a:lnTo>
                  <a:lnTo>
                    <a:pt x="183464" y="10795"/>
                  </a:lnTo>
                  <a:lnTo>
                    <a:pt x="187333" y="23368"/>
                  </a:lnTo>
                  <a:lnTo>
                    <a:pt x="187531" y="23952"/>
                  </a:lnTo>
                  <a:lnTo>
                    <a:pt x="187763" y="24765"/>
                  </a:lnTo>
                  <a:lnTo>
                    <a:pt x="187556" y="24765"/>
                  </a:lnTo>
                  <a:lnTo>
                    <a:pt x="188611" y="44704"/>
                  </a:lnTo>
                  <a:lnTo>
                    <a:pt x="188652" y="73350"/>
                  </a:lnTo>
                  <a:lnTo>
                    <a:pt x="188906" y="72644"/>
                  </a:lnTo>
                  <a:lnTo>
                    <a:pt x="196653" y="72644"/>
                  </a:lnTo>
                  <a:lnTo>
                    <a:pt x="196626" y="44704"/>
                  </a:lnTo>
                  <a:lnTo>
                    <a:pt x="195583" y="24765"/>
                  </a:lnTo>
                  <a:lnTo>
                    <a:pt x="187763" y="24765"/>
                  </a:lnTo>
                  <a:lnTo>
                    <a:pt x="187513" y="23952"/>
                  </a:lnTo>
                  <a:lnTo>
                    <a:pt x="195540" y="23952"/>
                  </a:lnTo>
                  <a:lnTo>
                    <a:pt x="195510" y="23368"/>
                  </a:lnTo>
                  <a:lnTo>
                    <a:pt x="195383" y="22479"/>
                  </a:lnTo>
                  <a:lnTo>
                    <a:pt x="191866" y="11049"/>
                  </a:lnTo>
                  <a:lnTo>
                    <a:pt x="191788" y="10795"/>
                  </a:lnTo>
                  <a:lnTo>
                    <a:pt x="185223" y="10795"/>
                  </a:lnTo>
                  <a:lnTo>
                    <a:pt x="183251" y="10100"/>
                  </a:lnTo>
                  <a:lnTo>
                    <a:pt x="191574" y="10100"/>
                  </a:lnTo>
                  <a:lnTo>
                    <a:pt x="191006" y="8255"/>
                  </a:lnTo>
                  <a:close/>
                </a:path>
                <a:path w="236855" h="276225">
                  <a:moveTo>
                    <a:pt x="149370" y="10795"/>
                  </a:moveTo>
                  <a:lnTo>
                    <a:pt x="148774" y="10795"/>
                  </a:lnTo>
                  <a:lnTo>
                    <a:pt x="148132" y="11049"/>
                  </a:lnTo>
                  <a:lnTo>
                    <a:pt x="149370" y="10795"/>
                  </a:lnTo>
                  <a:close/>
                </a:path>
                <a:path w="236855" h="276225">
                  <a:moveTo>
                    <a:pt x="182683" y="8255"/>
                  </a:moveTo>
                  <a:lnTo>
                    <a:pt x="183251" y="10100"/>
                  </a:lnTo>
                  <a:lnTo>
                    <a:pt x="185223" y="10795"/>
                  </a:lnTo>
                  <a:lnTo>
                    <a:pt x="182683" y="8255"/>
                  </a:lnTo>
                  <a:close/>
                </a:path>
                <a:path w="236855" h="276225">
                  <a:moveTo>
                    <a:pt x="176206" y="7620"/>
                  </a:moveTo>
                  <a:lnTo>
                    <a:pt x="183251" y="10100"/>
                  </a:lnTo>
                  <a:lnTo>
                    <a:pt x="182683" y="8255"/>
                  </a:lnTo>
                  <a:lnTo>
                    <a:pt x="191006" y="8255"/>
                  </a:lnTo>
                  <a:lnTo>
                    <a:pt x="190889" y="7874"/>
                  </a:lnTo>
                  <a:lnTo>
                    <a:pt x="177476" y="7874"/>
                  </a:lnTo>
                  <a:lnTo>
                    <a:pt x="176206" y="7620"/>
                  </a:lnTo>
                  <a:close/>
                </a:path>
                <a:path w="236855" h="276225">
                  <a:moveTo>
                    <a:pt x="190811" y="7620"/>
                  </a:moveTo>
                  <a:lnTo>
                    <a:pt x="176206" y="7620"/>
                  </a:lnTo>
                  <a:lnTo>
                    <a:pt x="177476" y="7874"/>
                  </a:lnTo>
                  <a:lnTo>
                    <a:pt x="190889" y="7874"/>
                  </a:lnTo>
                  <a:lnTo>
                    <a:pt x="190811" y="7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9110" y="4131183"/>
              <a:ext cx="1579117" cy="123863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499358" y="4375658"/>
            <a:ext cx="255904" cy="293370"/>
          </a:xfrm>
          <a:custGeom>
            <a:avLst/>
            <a:gdLst/>
            <a:ahLst/>
            <a:cxnLst/>
            <a:rect l="l" t="t" r="r" b="b"/>
            <a:pathLst>
              <a:path w="255904" h="293370">
                <a:moveTo>
                  <a:pt x="91947" y="85668"/>
                </a:moveTo>
                <a:lnTo>
                  <a:pt x="66420" y="157988"/>
                </a:lnTo>
                <a:lnTo>
                  <a:pt x="48387" y="193675"/>
                </a:lnTo>
                <a:lnTo>
                  <a:pt x="30876" y="225806"/>
                </a:lnTo>
                <a:lnTo>
                  <a:pt x="19176" y="252476"/>
                </a:lnTo>
                <a:lnTo>
                  <a:pt x="19050" y="252603"/>
                </a:lnTo>
                <a:lnTo>
                  <a:pt x="11937" y="271018"/>
                </a:lnTo>
                <a:lnTo>
                  <a:pt x="11683" y="271907"/>
                </a:lnTo>
                <a:lnTo>
                  <a:pt x="10287" y="283083"/>
                </a:lnTo>
                <a:lnTo>
                  <a:pt x="10159" y="283464"/>
                </a:lnTo>
                <a:lnTo>
                  <a:pt x="10159" y="291338"/>
                </a:lnTo>
                <a:lnTo>
                  <a:pt x="11937" y="292989"/>
                </a:lnTo>
                <a:lnTo>
                  <a:pt x="46862" y="292989"/>
                </a:lnTo>
                <a:lnTo>
                  <a:pt x="72275" y="289306"/>
                </a:lnTo>
                <a:lnTo>
                  <a:pt x="17652" y="289306"/>
                </a:lnTo>
                <a:lnTo>
                  <a:pt x="13969" y="285496"/>
                </a:lnTo>
                <a:lnTo>
                  <a:pt x="17652" y="285496"/>
                </a:lnTo>
                <a:lnTo>
                  <a:pt x="17764" y="283083"/>
                </a:lnTo>
                <a:lnTo>
                  <a:pt x="18938" y="273685"/>
                </a:lnTo>
                <a:lnTo>
                  <a:pt x="19050" y="272796"/>
                </a:lnTo>
                <a:lnTo>
                  <a:pt x="19268" y="272796"/>
                </a:lnTo>
                <a:lnTo>
                  <a:pt x="26034" y="255397"/>
                </a:lnTo>
                <a:lnTo>
                  <a:pt x="37734" y="228727"/>
                </a:lnTo>
                <a:lnTo>
                  <a:pt x="37782" y="228600"/>
                </a:lnTo>
                <a:lnTo>
                  <a:pt x="54990" y="197104"/>
                </a:lnTo>
                <a:lnTo>
                  <a:pt x="73025" y="161417"/>
                </a:lnTo>
                <a:lnTo>
                  <a:pt x="89026" y="123317"/>
                </a:lnTo>
                <a:lnTo>
                  <a:pt x="99316" y="86233"/>
                </a:lnTo>
                <a:lnTo>
                  <a:pt x="91947" y="86233"/>
                </a:lnTo>
                <a:lnTo>
                  <a:pt x="91947" y="85668"/>
                </a:lnTo>
                <a:close/>
              </a:path>
              <a:path w="255904" h="293370">
                <a:moveTo>
                  <a:pt x="17652" y="285496"/>
                </a:moveTo>
                <a:lnTo>
                  <a:pt x="13969" y="285496"/>
                </a:lnTo>
                <a:lnTo>
                  <a:pt x="17652" y="289306"/>
                </a:lnTo>
                <a:lnTo>
                  <a:pt x="17652" y="285496"/>
                </a:lnTo>
                <a:close/>
              </a:path>
              <a:path w="255904" h="293370">
                <a:moveTo>
                  <a:pt x="254719" y="225806"/>
                </a:moveTo>
                <a:lnTo>
                  <a:pt x="245363" y="225806"/>
                </a:lnTo>
                <a:lnTo>
                  <a:pt x="216819" y="233426"/>
                </a:lnTo>
                <a:lnTo>
                  <a:pt x="217042" y="233426"/>
                </a:lnTo>
                <a:lnTo>
                  <a:pt x="193398" y="241516"/>
                </a:lnTo>
                <a:lnTo>
                  <a:pt x="133603" y="260985"/>
                </a:lnTo>
                <a:lnTo>
                  <a:pt x="101583" y="271907"/>
                </a:lnTo>
                <a:lnTo>
                  <a:pt x="71374" y="281559"/>
                </a:lnTo>
                <a:lnTo>
                  <a:pt x="71187" y="281559"/>
                </a:lnTo>
                <a:lnTo>
                  <a:pt x="45719" y="285496"/>
                </a:lnTo>
                <a:lnTo>
                  <a:pt x="17652" y="285496"/>
                </a:lnTo>
                <a:lnTo>
                  <a:pt x="17652" y="289306"/>
                </a:lnTo>
                <a:lnTo>
                  <a:pt x="72981" y="289306"/>
                </a:lnTo>
                <a:lnTo>
                  <a:pt x="104393" y="279400"/>
                </a:lnTo>
                <a:lnTo>
                  <a:pt x="136143" y="268605"/>
                </a:lnTo>
                <a:lnTo>
                  <a:pt x="196341" y="249301"/>
                </a:lnTo>
                <a:lnTo>
                  <a:pt x="219570" y="241516"/>
                </a:lnTo>
                <a:lnTo>
                  <a:pt x="219723" y="241516"/>
                </a:lnTo>
                <a:lnTo>
                  <a:pt x="237108" y="236855"/>
                </a:lnTo>
                <a:lnTo>
                  <a:pt x="237236" y="236855"/>
                </a:lnTo>
                <a:lnTo>
                  <a:pt x="247650" y="233934"/>
                </a:lnTo>
                <a:lnTo>
                  <a:pt x="251967" y="232664"/>
                </a:lnTo>
                <a:lnTo>
                  <a:pt x="252856" y="232537"/>
                </a:lnTo>
                <a:lnTo>
                  <a:pt x="254507" y="232029"/>
                </a:lnTo>
                <a:lnTo>
                  <a:pt x="255777" y="230505"/>
                </a:lnTo>
                <a:lnTo>
                  <a:pt x="255777" y="227076"/>
                </a:lnTo>
                <a:lnTo>
                  <a:pt x="254719" y="225806"/>
                </a:lnTo>
                <a:close/>
              </a:path>
              <a:path w="255904" h="293370">
                <a:moveTo>
                  <a:pt x="19268" y="272796"/>
                </a:moveTo>
                <a:lnTo>
                  <a:pt x="19050" y="272796"/>
                </a:lnTo>
                <a:lnTo>
                  <a:pt x="18938" y="273685"/>
                </a:lnTo>
                <a:lnTo>
                  <a:pt x="19268" y="272796"/>
                </a:lnTo>
                <a:close/>
              </a:path>
              <a:path w="255904" h="293370">
                <a:moveTo>
                  <a:pt x="219723" y="241516"/>
                </a:moveTo>
                <a:lnTo>
                  <a:pt x="219570" y="241516"/>
                </a:lnTo>
                <a:lnTo>
                  <a:pt x="218958" y="241721"/>
                </a:lnTo>
                <a:lnTo>
                  <a:pt x="219723" y="241516"/>
                </a:lnTo>
                <a:close/>
              </a:path>
              <a:path w="255904" h="293370">
                <a:moveTo>
                  <a:pt x="251840" y="224790"/>
                </a:moveTo>
                <a:lnTo>
                  <a:pt x="249936" y="224790"/>
                </a:lnTo>
                <a:lnTo>
                  <a:pt x="245001" y="225806"/>
                </a:lnTo>
                <a:lnTo>
                  <a:pt x="255608" y="225806"/>
                </a:lnTo>
                <a:lnTo>
                  <a:pt x="252856" y="225171"/>
                </a:lnTo>
                <a:lnTo>
                  <a:pt x="251840" y="224790"/>
                </a:lnTo>
                <a:close/>
              </a:path>
              <a:path w="255904" h="293370">
                <a:moveTo>
                  <a:pt x="99318" y="85217"/>
                </a:moveTo>
                <a:lnTo>
                  <a:pt x="92075" y="85217"/>
                </a:lnTo>
                <a:lnTo>
                  <a:pt x="92018" y="85668"/>
                </a:lnTo>
                <a:lnTo>
                  <a:pt x="91947" y="86233"/>
                </a:lnTo>
                <a:lnTo>
                  <a:pt x="99316" y="86233"/>
                </a:lnTo>
                <a:lnTo>
                  <a:pt x="99318" y="85217"/>
                </a:lnTo>
                <a:close/>
              </a:path>
              <a:path w="255904" h="293370">
                <a:moveTo>
                  <a:pt x="91947" y="28529"/>
                </a:moveTo>
                <a:lnTo>
                  <a:pt x="91947" y="85668"/>
                </a:lnTo>
                <a:lnTo>
                  <a:pt x="92075" y="85217"/>
                </a:lnTo>
                <a:lnTo>
                  <a:pt x="99318" y="85217"/>
                </a:lnTo>
                <a:lnTo>
                  <a:pt x="99438" y="28956"/>
                </a:lnTo>
                <a:lnTo>
                  <a:pt x="92075" y="28956"/>
                </a:lnTo>
                <a:lnTo>
                  <a:pt x="91947" y="28529"/>
                </a:lnTo>
                <a:close/>
              </a:path>
              <a:path w="255904" h="293370">
                <a:moveTo>
                  <a:pt x="83057" y="0"/>
                </a:moveTo>
                <a:lnTo>
                  <a:pt x="73659" y="0"/>
                </a:lnTo>
                <a:lnTo>
                  <a:pt x="72897" y="127"/>
                </a:lnTo>
                <a:lnTo>
                  <a:pt x="58927" y="2921"/>
                </a:lnTo>
                <a:lnTo>
                  <a:pt x="57912" y="3302"/>
                </a:lnTo>
                <a:lnTo>
                  <a:pt x="41782" y="11557"/>
                </a:lnTo>
                <a:lnTo>
                  <a:pt x="41275" y="11938"/>
                </a:lnTo>
                <a:lnTo>
                  <a:pt x="20827" y="26289"/>
                </a:lnTo>
                <a:lnTo>
                  <a:pt x="20319" y="26670"/>
                </a:lnTo>
                <a:lnTo>
                  <a:pt x="0" y="46990"/>
                </a:lnTo>
                <a:lnTo>
                  <a:pt x="0" y="49149"/>
                </a:lnTo>
                <a:lnTo>
                  <a:pt x="1396" y="50673"/>
                </a:lnTo>
                <a:lnTo>
                  <a:pt x="2666" y="51943"/>
                </a:lnTo>
                <a:lnTo>
                  <a:pt x="4952" y="51943"/>
                </a:lnTo>
                <a:lnTo>
                  <a:pt x="6350" y="50673"/>
                </a:lnTo>
                <a:lnTo>
                  <a:pt x="25135" y="32385"/>
                </a:lnTo>
                <a:lnTo>
                  <a:pt x="25401" y="32098"/>
                </a:lnTo>
                <a:lnTo>
                  <a:pt x="45592" y="18034"/>
                </a:lnTo>
                <a:lnTo>
                  <a:pt x="60596" y="10414"/>
                </a:lnTo>
                <a:lnTo>
                  <a:pt x="60451" y="10414"/>
                </a:lnTo>
                <a:lnTo>
                  <a:pt x="61340" y="10033"/>
                </a:lnTo>
                <a:lnTo>
                  <a:pt x="62274" y="10033"/>
                </a:lnTo>
                <a:lnTo>
                  <a:pt x="73814" y="7620"/>
                </a:lnTo>
                <a:lnTo>
                  <a:pt x="81700" y="7620"/>
                </a:lnTo>
                <a:lnTo>
                  <a:pt x="80644" y="6731"/>
                </a:lnTo>
                <a:lnTo>
                  <a:pt x="92274" y="6731"/>
                </a:lnTo>
                <a:lnTo>
                  <a:pt x="85597" y="889"/>
                </a:lnTo>
                <a:lnTo>
                  <a:pt x="83057" y="0"/>
                </a:lnTo>
                <a:close/>
              </a:path>
              <a:path w="255904" h="293370">
                <a:moveTo>
                  <a:pt x="99440" y="27940"/>
                </a:moveTo>
                <a:lnTo>
                  <a:pt x="91947" y="27940"/>
                </a:lnTo>
                <a:lnTo>
                  <a:pt x="92021" y="28529"/>
                </a:lnTo>
                <a:lnTo>
                  <a:pt x="92075" y="28956"/>
                </a:lnTo>
                <a:lnTo>
                  <a:pt x="99438" y="28956"/>
                </a:lnTo>
                <a:lnTo>
                  <a:pt x="99440" y="27940"/>
                </a:lnTo>
                <a:close/>
              </a:path>
              <a:path w="255904" h="293370">
                <a:moveTo>
                  <a:pt x="87065" y="12137"/>
                </a:moveTo>
                <a:lnTo>
                  <a:pt x="91947" y="28529"/>
                </a:lnTo>
                <a:lnTo>
                  <a:pt x="91947" y="27940"/>
                </a:lnTo>
                <a:lnTo>
                  <a:pt x="99440" y="27940"/>
                </a:lnTo>
                <a:lnTo>
                  <a:pt x="99187" y="26797"/>
                </a:lnTo>
                <a:lnTo>
                  <a:pt x="95025" y="12827"/>
                </a:lnTo>
                <a:lnTo>
                  <a:pt x="87883" y="12827"/>
                </a:lnTo>
                <a:lnTo>
                  <a:pt x="87065" y="12137"/>
                </a:lnTo>
                <a:close/>
              </a:path>
              <a:path w="255904" h="293370">
                <a:moveTo>
                  <a:pt x="86740" y="11049"/>
                </a:moveTo>
                <a:lnTo>
                  <a:pt x="86892" y="11557"/>
                </a:lnTo>
                <a:lnTo>
                  <a:pt x="87005" y="11938"/>
                </a:lnTo>
                <a:lnTo>
                  <a:pt x="87065" y="12137"/>
                </a:lnTo>
                <a:lnTo>
                  <a:pt x="87883" y="12827"/>
                </a:lnTo>
                <a:lnTo>
                  <a:pt x="86740" y="11049"/>
                </a:lnTo>
                <a:close/>
              </a:path>
              <a:path w="255904" h="293370">
                <a:moveTo>
                  <a:pt x="94496" y="11049"/>
                </a:moveTo>
                <a:lnTo>
                  <a:pt x="86740" y="11049"/>
                </a:lnTo>
                <a:lnTo>
                  <a:pt x="87883" y="12827"/>
                </a:lnTo>
                <a:lnTo>
                  <a:pt x="95025" y="12827"/>
                </a:lnTo>
                <a:lnTo>
                  <a:pt x="94496" y="11049"/>
                </a:lnTo>
                <a:close/>
              </a:path>
              <a:path w="255904" h="293370">
                <a:moveTo>
                  <a:pt x="80644" y="6731"/>
                </a:moveTo>
                <a:lnTo>
                  <a:pt x="87065" y="12137"/>
                </a:lnTo>
                <a:lnTo>
                  <a:pt x="86740" y="11049"/>
                </a:lnTo>
                <a:lnTo>
                  <a:pt x="94496" y="11049"/>
                </a:lnTo>
                <a:lnTo>
                  <a:pt x="93852" y="8890"/>
                </a:lnTo>
                <a:lnTo>
                  <a:pt x="93036" y="7620"/>
                </a:lnTo>
                <a:lnTo>
                  <a:pt x="83057" y="7620"/>
                </a:lnTo>
                <a:lnTo>
                  <a:pt x="80644" y="6731"/>
                </a:lnTo>
                <a:close/>
              </a:path>
              <a:path w="255904" h="293370">
                <a:moveTo>
                  <a:pt x="61340" y="10033"/>
                </a:moveTo>
                <a:lnTo>
                  <a:pt x="60451" y="10414"/>
                </a:lnTo>
                <a:lnTo>
                  <a:pt x="60596" y="10414"/>
                </a:lnTo>
                <a:lnTo>
                  <a:pt x="61340" y="10033"/>
                </a:lnTo>
                <a:close/>
              </a:path>
              <a:path w="255904" h="293370">
                <a:moveTo>
                  <a:pt x="62274" y="10033"/>
                </a:moveTo>
                <a:lnTo>
                  <a:pt x="61340" y="10033"/>
                </a:lnTo>
                <a:lnTo>
                  <a:pt x="60596" y="10414"/>
                </a:lnTo>
                <a:lnTo>
                  <a:pt x="60451" y="10414"/>
                </a:lnTo>
                <a:lnTo>
                  <a:pt x="62274" y="10033"/>
                </a:lnTo>
                <a:close/>
              </a:path>
              <a:path w="255904" h="293370">
                <a:moveTo>
                  <a:pt x="92274" y="6731"/>
                </a:moveTo>
                <a:lnTo>
                  <a:pt x="80644" y="6731"/>
                </a:lnTo>
                <a:lnTo>
                  <a:pt x="83057" y="7620"/>
                </a:lnTo>
                <a:lnTo>
                  <a:pt x="93036" y="7620"/>
                </a:lnTo>
                <a:lnTo>
                  <a:pt x="92709" y="7112"/>
                </a:lnTo>
                <a:lnTo>
                  <a:pt x="92274" y="67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815969" y="4133215"/>
            <a:ext cx="571500" cy="579755"/>
            <a:chOff x="3815969" y="4133215"/>
            <a:chExt cx="571500" cy="57975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1021" y="4393565"/>
              <a:ext cx="114807" cy="20180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815969" y="4133215"/>
              <a:ext cx="571500" cy="579755"/>
            </a:xfrm>
            <a:custGeom>
              <a:avLst/>
              <a:gdLst/>
              <a:ahLst/>
              <a:cxnLst/>
              <a:rect l="l" t="t" r="r" b="b"/>
              <a:pathLst>
                <a:path w="571500" h="579754">
                  <a:moveTo>
                    <a:pt x="436626" y="384302"/>
                  </a:moveTo>
                  <a:lnTo>
                    <a:pt x="435229" y="378968"/>
                  </a:lnTo>
                  <a:lnTo>
                    <a:pt x="434632" y="376682"/>
                  </a:lnTo>
                  <a:lnTo>
                    <a:pt x="434213" y="375031"/>
                  </a:lnTo>
                  <a:lnTo>
                    <a:pt x="432181" y="372745"/>
                  </a:lnTo>
                  <a:lnTo>
                    <a:pt x="413829" y="365506"/>
                  </a:lnTo>
                  <a:lnTo>
                    <a:pt x="412737" y="365125"/>
                  </a:lnTo>
                  <a:lnTo>
                    <a:pt x="412597" y="365125"/>
                  </a:lnTo>
                  <a:lnTo>
                    <a:pt x="388366" y="359283"/>
                  </a:lnTo>
                  <a:lnTo>
                    <a:pt x="387731" y="359156"/>
                  </a:lnTo>
                  <a:lnTo>
                    <a:pt x="358140" y="357251"/>
                  </a:lnTo>
                  <a:lnTo>
                    <a:pt x="327025" y="357124"/>
                  </a:lnTo>
                  <a:lnTo>
                    <a:pt x="256286" y="357124"/>
                  </a:lnTo>
                  <a:lnTo>
                    <a:pt x="252095" y="357644"/>
                  </a:lnTo>
                  <a:lnTo>
                    <a:pt x="252095" y="360680"/>
                  </a:lnTo>
                  <a:lnTo>
                    <a:pt x="251155" y="358902"/>
                  </a:lnTo>
                  <a:lnTo>
                    <a:pt x="251841" y="360172"/>
                  </a:lnTo>
                  <a:lnTo>
                    <a:pt x="252095" y="360680"/>
                  </a:lnTo>
                  <a:lnTo>
                    <a:pt x="252095" y="357644"/>
                  </a:lnTo>
                  <a:lnTo>
                    <a:pt x="249694" y="357936"/>
                  </a:lnTo>
                  <a:lnTo>
                    <a:pt x="249047" y="357632"/>
                  </a:lnTo>
                  <a:lnTo>
                    <a:pt x="247408" y="358216"/>
                  </a:lnTo>
                  <a:lnTo>
                    <a:pt x="247269" y="358267"/>
                  </a:lnTo>
                  <a:lnTo>
                    <a:pt x="246989" y="358267"/>
                  </a:lnTo>
                  <a:lnTo>
                    <a:pt x="246253" y="358267"/>
                  </a:lnTo>
                  <a:lnTo>
                    <a:pt x="245821" y="358787"/>
                  </a:lnTo>
                  <a:lnTo>
                    <a:pt x="245491" y="358902"/>
                  </a:lnTo>
                  <a:lnTo>
                    <a:pt x="244983" y="359791"/>
                  </a:lnTo>
                  <a:lnTo>
                    <a:pt x="244475" y="360680"/>
                  </a:lnTo>
                  <a:lnTo>
                    <a:pt x="244665" y="361569"/>
                  </a:lnTo>
                  <a:lnTo>
                    <a:pt x="244792" y="362204"/>
                  </a:lnTo>
                  <a:lnTo>
                    <a:pt x="244690" y="363474"/>
                  </a:lnTo>
                  <a:lnTo>
                    <a:pt x="245186" y="364159"/>
                  </a:lnTo>
                  <a:lnTo>
                    <a:pt x="245237" y="364363"/>
                  </a:lnTo>
                  <a:lnTo>
                    <a:pt x="245935" y="365125"/>
                  </a:lnTo>
                  <a:lnTo>
                    <a:pt x="246227" y="365125"/>
                  </a:lnTo>
                  <a:lnTo>
                    <a:pt x="246888" y="365633"/>
                  </a:lnTo>
                  <a:lnTo>
                    <a:pt x="248323" y="365633"/>
                  </a:lnTo>
                  <a:lnTo>
                    <a:pt x="249174" y="365887"/>
                  </a:lnTo>
                  <a:lnTo>
                    <a:pt x="249758" y="365633"/>
                  </a:lnTo>
                  <a:lnTo>
                    <a:pt x="250050" y="365506"/>
                  </a:lnTo>
                  <a:lnTo>
                    <a:pt x="248666" y="365506"/>
                  </a:lnTo>
                  <a:lnTo>
                    <a:pt x="250215" y="365442"/>
                  </a:lnTo>
                  <a:lnTo>
                    <a:pt x="257048" y="365125"/>
                  </a:lnTo>
                  <a:lnTo>
                    <a:pt x="362280" y="365125"/>
                  </a:lnTo>
                  <a:lnTo>
                    <a:pt x="387210" y="366522"/>
                  </a:lnTo>
                  <a:lnTo>
                    <a:pt x="386842" y="366522"/>
                  </a:lnTo>
                  <a:lnTo>
                    <a:pt x="411607" y="371983"/>
                  </a:lnTo>
                  <a:lnTo>
                    <a:pt x="411429" y="371983"/>
                  </a:lnTo>
                  <a:lnTo>
                    <a:pt x="428307" y="378383"/>
                  </a:lnTo>
                  <a:lnTo>
                    <a:pt x="430149" y="385178"/>
                  </a:lnTo>
                  <a:lnTo>
                    <a:pt x="427774" y="393649"/>
                  </a:lnTo>
                  <a:lnTo>
                    <a:pt x="414502" y="402183"/>
                  </a:lnTo>
                  <a:lnTo>
                    <a:pt x="414261" y="402348"/>
                  </a:lnTo>
                  <a:lnTo>
                    <a:pt x="414070" y="402463"/>
                  </a:lnTo>
                  <a:lnTo>
                    <a:pt x="413931" y="402463"/>
                  </a:lnTo>
                  <a:lnTo>
                    <a:pt x="413537" y="402463"/>
                  </a:lnTo>
                  <a:lnTo>
                    <a:pt x="390969" y="409028"/>
                  </a:lnTo>
                  <a:lnTo>
                    <a:pt x="321322" y="408305"/>
                  </a:lnTo>
                  <a:lnTo>
                    <a:pt x="287743" y="402348"/>
                  </a:lnTo>
                  <a:lnTo>
                    <a:pt x="287007" y="402018"/>
                  </a:lnTo>
                  <a:lnTo>
                    <a:pt x="287007" y="402209"/>
                  </a:lnTo>
                  <a:lnTo>
                    <a:pt x="285584" y="401955"/>
                  </a:lnTo>
                  <a:lnTo>
                    <a:pt x="285991" y="401955"/>
                  </a:lnTo>
                  <a:lnTo>
                    <a:pt x="287007" y="402209"/>
                  </a:lnTo>
                  <a:lnTo>
                    <a:pt x="287007" y="402018"/>
                  </a:lnTo>
                  <a:lnTo>
                    <a:pt x="286867" y="401955"/>
                  </a:lnTo>
                  <a:lnTo>
                    <a:pt x="258203" y="389382"/>
                  </a:lnTo>
                  <a:lnTo>
                    <a:pt x="257886" y="389255"/>
                  </a:lnTo>
                  <a:lnTo>
                    <a:pt x="258064" y="389382"/>
                  </a:lnTo>
                  <a:lnTo>
                    <a:pt x="257048" y="388874"/>
                  </a:lnTo>
                  <a:lnTo>
                    <a:pt x="257886" y="389255"/>
                  </a:lnTo>
                  <a:lnTo>
                    <a:pt x="257416" y="388874"/>
                  </a:lnTo>
                  <a:lnTo>
                    <a:pt x="235077" y="371094"/>
                  </a:lnTo>
                  <a:lnTo>
                    <a:pt x="233845" y="370116"/>
                  </a:lnTo>
                  <a:lnTo>
                    <a:pt x="233591" y="369570"/>
                  </a:lnTo>
                  <a:lnTo>
                    <a:pt x="223786" y="348869"/>
                  </a:lnTo>
                  <a:lnTo>
                    <a:pt x="223266" y="347776"/>
                  </a:lnTo>
                  <a:lnTo>
                    <a:pt x="223266" y="346964"/>
                  </a:lnTo>
                  <a:lnTo>
                    <a:pt x="223266" y="321233"/>
                  </a:lnTo>
                  <a:lnTo>
                    <a:pt x="225577" y="296545"/>
                  </a:lnTo>
                  <a:lnTo>
                    <a:pt x="225640" y="295871"/>
                  </a:lnTo>
                  <a:lnTo>
                    <a:pt x="225425" y="296545"/>
                  </a:lnTo>
                  <a:lnTo>
                    <a:pt x="225590" y="295871"/>
                  </a:lnTo>
                  <a:lnTo>
                    <a:pt x="225679" y="295529"/>
                  </a:lnTo>
                  <a:lnTo>
                    <a:pt x="226009" y="294767"/>
                  </a:lnTo>
                  <a:lnTo>
                    <a:pt x="234061" y="270268"/>
                  </a:lnTo>
                  <a:lnTo>
                    <a:pt x="234149" y="270002"/>
                  </a:lnTo>
                  <a:lnTo>
                    <a:pt x="234200" y="269824"/>
                  </a:lnTo>
                  <a:lnTo>
                    <a:pt x="234302" y="269519"/>
                  </a:lnTo>
                  <a:lnTo>
                    <a:pt x="235610" y="266954"/>
                  </a:lnTo>
                  <a:lnTo>
                    <a:pt x="247015" y="243332"/>
                  </a:lnTo>
                  <a:lnTo>
                    <a:pt x="259511" y="218224"/>
                  </a:lnTo>
                  <a:lnTo>
                    <a:pt x="260565" y="216014"/>
                  </a:lnTo>
                  <a:lnTo>
                    <a:pt x="270764" y="196088"/>
                  </a:lnTo>
                  <a:lnTo>
                    <a:pt x="272135" y="192913"/>
                  </a:lnTo>
                  <a:lnTo>
                    <a:pt x="277837" y="179666"/>
                  </a:lnTo>
                  <a:lnTo>
                    <a:pt x="278130" y="178181"/>
                  </a:lnTo>
                  <a:lnTo>
                    <a:pt x="278130" y="176784"/>
                  </a:lnTo>
                  <a:lnTo>
                    <a:pt x="278130" y="170307"/>
                  </a:lnTo>
                  <a:lnTo>
                    <a:pt x="278130" y="166624"/>
                  </a:lnTo>
                  <a:lnTo>
                    <a:pt x="274828" y="163322"/>
                  </a:lnTo>
                  <a:lnTo>
                    <a:pt x="274193" y="163322"/>
                  </a:lnTo>
                  <a:lnTo>
                    <a:pt x="268732" y="163703"/>
                  </a:lnTo>
                  <a:lnTo>
                    <a:pt x="256159" y="166878"/>
                  </a:lnTo>
                  <a:lnTo>
                    <a:pt x="256413" y="166878"/>
                  </a:lnTo>
                  <a:lnTo>
                    <a:pt x="238125" y="173101"/>
                  </a:lnTo>
                  <a:lnTo>
                    <a:pt x="237998" y="173101"/>
                  </a:lnTo>
                  <a:lnTo>
                    <a:pt x="212471" y="182880"/>
                  </a:lnTo>
                  <a:lnTo>
                    <a:pt x="152273" y="210058"/>
                  </a:lnTo>
                  <a:lnTo>
                    <a:pt x="121158" y="225933"/>
                  </a:lnTo>
                  <a:lnTo>
                    <a:pt x="91059" y="239903"/>
                  </a:lnTo>
                  <a:lnTo>
                    <a:pt x="67818" y="252387"/>
                  </a:lnTo>
                  <a:lnTo>
                    <a:pt x="39497" y="266700"/>
                  </a:lnTo>
                  <a:lnTo>
                    <a:pt x="18288" y="278384"/>
                  </a:lnTo>
                  <a:lnTo>
                    <a:pt x="1524" y="289433"/>
                  </a:lnTo>
                  <a:lnTo>
                    <a:pt x="254" y="290195"/>
                  </a:lnTo>
                  <a:lnTo>
                    <a:pt x="0" y="291846"/>
                  </a:lnTo>
                  <a:lnTo>
                    <a:pt x="762" y="292989"/>
                  </a:lnTo>
                  <a:lnTo>
                    <a:pt x="1524" y="294259"/>
                  </a:lnTo>
                  <a:lnTo>
                    <a:pt x="3162" y="294640"/>
                  </a:lnTo>
                  <a:lnTo>
                    <a:pt x="4445" y="293878"/>
                  </a:lnTo>
                  <a:lnTo>
                    <a:pt x="20675" y="283705"/>
                  </a:lnTo>
                  <a:lnTo>
                    <a:pt x="41008" y="272427"/>
                  </a:lnTo>
                  <a:lnTo>
                    <a:pt x="66548" y="259715"/>
                  </a:lnTo>
                  <a:lnTo>
                    <a:pt x="66675" y="259588"/>
                  </a:lnTo>
                  <a:lnTo>
                    <a:pt x="92570" y="245783"/>
                  </a:lnTo>
                  <a:lnTo>
                    <a:pt x="97713" y="243332"/>
                  </a:lnTo>
                  <a:lnTo>
                    <a:pt x="123698" y="231267"/>
                  </a:lnTo>
                  <a:lnTo>
                    <a:pt x="123825" y="231267"/>
                  </a:lnTo>
                  <a:lnTo>
                    <a:pt x="153606" y="216014"/>
                  </a:lnTo>
                  <a:lnTo>
                    <a:pt x="154787" y="215480"/>
                  </a:lnTo>
                  <a:lnTo>
                    <a:pt x="154660" y="215480"/>
                  </a:lnTo>
                  <a:lnTo>
                    <a:pt x="185674" y="201422"/>
                  </a:lnTo>
                  <a:lnTo>
                    <a:pt x="238391" y="179666"/>
                  </a:lnTo>
                  <a:lnTo>
                    <a:pt x="269646" y="170307"/>
                  </a:lnTo>
                  <a:lnTo>
                    <a:pt x="271399" y="170307"/>
                  </a:lnTo>
                  <a:lnTo>
                    <a:pt x="271399" y="177342"/>
                  </a:lnTo>
                  <a:lnTo>
                    <a:pt x="264414" y="192659"/>
                  </a:lnTo>
                  <a:lnTo>
                    <a:pt x="252603" y="214503"/>
                  </a:lnTo>
                  <a:lnTo>
                    <a:pt x="239839" y="239903"/>
                  </a:lnTo>
                  <a:lnTo>
                    <a:pt x="226822" y="266446"/>
                  </a:lnTo>
                  <a:lnTo>
                    <a:pt x="226695" y="266954"/>
                  </a:lnTo>
                  <a:lnTo>
                    <a:pt x="217551" y="293878"/>
                  </a:lnTo>
                  <a:lnTo>
                    <a:pt x="217297" y="294767"/>
                  </a:lnTo>
                  <a:lnTo>
                    <a:pt x="214807" y="321233"/>
                  </a:lnTo>
                  <a:lnTo>
                    <a:pt x="214757" y="348869"/>
                  </a:lnTo>
                  <a:lnTo>
                    <a:pt x="215138" y="350647"/>
                  </a:lnTo>
                  <a:lnTo>
                    <a:pt x="252603" y="396113"/>
                  </a:lnTo>
                  <a:lnTo>
                    <a:pt x="321945" y="417195"/>
                  </a:lnTo>
                  <a:lnTo>
                    <a:pt x="391414" y="416814"/>
                  </a:lnTo>
                  <a:lnTo>
                    <a:pt x="427329" y="401955"/>
                  </a:lnTo>
                  <a:lnTo>
                    <a:pt x="432562" y="398272"/>
                  </a:lnTo>
                  <a:lnTo>
                    <a:pt x="433832" y="396494"/>
                  </a:lnTo>
                  <a:lnTo>
                    <a:pt x="434301" y="394716"/>
                  </a:lnTo>
                  <a:lnTo>
                    <a:pt x="434784" y="392938"/>
                  </a:lnTo>
                  <a:lnTo>
                    <a:pt x="436626" y="386080"/>
                  </a:lnTo>
                  <a:lnTo>
                    <a:pt x="436626" y="384302"/>
                  </a:lnTo>
                  <a:close/>
                </a:path>
                <a:path w="571500" h="579754">
                  <a:moveTo>
                    <a:pt x="571373" y="288163"/>
                  </a:moveTo>
                  <a:lnTo>
                    <a:pt x="569252" y="238683"/>
                  </a:lnTo>
                  <a:lnTo>
                    <a:pt x="569214" y="237363"/>
                  </a:lnTo>
                  <a:lnTo>
                    <a:pt x="562229" y="185547"/>
                  </a:lnTo>
                  <a:lnTo>
                    <a:pt x="562229" y="185293"/>
                  </a:lnTo>
                  <a:lnTo>
                    <a:pt x="551688" y="134874"/>
                  </a:lnTo>
                  <a:lnTo>
                    <a:pt x="551561" y="134620"/>
                  </a:lnTo>
                  <a:lnTo>
                    <a:pt x="538480" y="87884"/>
                  </a:lnTo>
                  <a:lnTo>
                    <a:pt x="538480" y="87630"/>
                  </a:lnTo>
                  <a:lnTo>
                    <a:pt x="525145" y="47371"/>
                  </a:lnTo>
                  <a:lnTo>
                    <a:pt x="525018" y="47117"/>
                  </a:lnTo>
                  <a:lnTo>
                    <a:pt x="513461" y="19431"/>
                  </a:lnTo>
                  <a:lnTo>
                    <a:pt x="505841" y="2667"/>
                  </a:lnTo>
                  <a:lnTo>
                    <a:pt x="504952" y="762"/>
                  </a:lnTo>
                  <a:lnTo>
                    <a:pt x="502666" y="0"/>
                  </a:lnTo>
                  <a:lnTo>
                    <a:pt x="500761" y="762"/>
                  </a:lnTo>
                  <a:lnTo>
                    <a:pt x="498729" y="1651"/>
                  </a:lnTo>
                  <a:lnTo>
                    <a:pt x="497967" y="3937"/>
                  </a:lnTo>
                  <a:lnTo>
                    <a:pt x="498729" y="5969"/>
                  </a:lnTo>
                  <a:lnTo>
                    <a:pt x="506349" y="22479"/>
                  </a:lnTo>
                  <a:lnTo>
                    <a:pt x="517563" y="49530"/>
                  </a:lnTo>
                  <a:lnTo>
                    <a:pt x="517652" y="49784"/>
                  </a:lnTo>
                  <a:lnTo>
                    <a:pt x="530885" y="89903"/>
                  </a:lnTo>
                  <a:lnTo>
                    <a:pt x="543610" y="136550"/>
                  </a:lnTo>
                  <a:lnTo>
                    <a:pt x="543687" y="136867"/>
                  </a:lnTo>
                  <a:lnTo>
                    <a:pt x="543890" y="137541"/>
                  </a:lnTo>
                  <a:lnTo>
                    <a:pt x="553631" y="185293"/>
                  </a:lnTo>
                  <a:lnTo>
                    <a:pt x="553974" y="186702"/>
                  </a:lnTo>
                  <a:lnTo>
                    <a:pt x="560552" y="237363"/>
                  </a:lnTo>
                  <a:lnTo>
                    <a:pt x="560603" y="237744"/>
                  </a:lnTo>
                  <a:lnTo>
                    <a:pt x="560717" y="238683"/>
                  </a:lnTo>
                  <a:lnTo>
                    <a:pt x="562737" y="288163"/>
                  </a:lnTo>
                  <a:lnTo>
                    <a:pt x="562686" y="336931"/>
                  </a:lnTo>
                  <a:lnTo>
                    <a:pt x="559308" y="381762"/>
                  </a:lnTo>
                  <a:lnTo>
                    <a:pt x="559181" y="382651"/>
                  </a:lnTo>
                  <a:lnTo>
                    <a:pt x="559219" y="382028"/>
                  </a:lnTo>
                  <a:lnTo>
                    <a:pt x="546176" y="425792"/>
                  </a:lnTo>
                  <a:lnTo>
                    <a:pt x="546074" y="426097"/>
                  </a:lnTo>
                  <a:lnTo>
                    <a:pt x="545896" y="426466"/>
                  </a:lnTo>
                  <a:lnTo>
                    <a:pt x="529056" y="464781"/>
                  </a:lnTo>
                  <a:lnTo>
                    <a:pt x="510286" y="498475"/>
                  </a:lnTo>
                  <a:lnTo>
                    <a:pt x="489534" y="525589"/>
                  </a:lnTo>
                  <a:lnTo>
                    <a:pt x="489077" y="526161"/>
                  </a:lnTo>
                  <a:lnTo>
                    <a:pt x="489508" y="525589"/>
                  </a:lnTo>
                  <a:lnTo>
                    <a:pt x="464680" y="547865"/>
                  </a:lnTo>
                  <a:lnTo>
                    <a:pt x="464185" y="548259"/>
                  </a:lnTo>
                  <a:lnTo>
                    <a:pt x="464629" y="547865"/>
                  </a:lnTo>
                  <a:lnTo>
                    <a:pt x="436689" y="564007"/>
                  </a:lnTo>
                  <a:lnTo>
                    <a:pt x="404876" y="572770"/>
                  </a:lnTo>
                  <a:lnTo>
                    <a:pt x="403098" y="573278"/>
                  </a:lnTo>
                  <a:lnTo>
                    <a:pt x="402082" y="575056"/>
                  </a:lnTo>
                  <a:lnTo>
                    <a:pt x="402590" y="576834"/>
                  </a:lnTo>
                  <a:lnTo>
                    <a:pt x="402971" y="578612"/>
                  </a:lnTo>
                  <a:lnTo>
                    <a:pt x="404749" y="579755"/>
                  </a:lnTo>
                  <a:lnTo>
                    <a:pt x="406527" y="579247"/>
                  </a:lnTo>
                  <a:lnTo>
                    <a:pt x="439166" y="571627"/>
                  </a:lnTo>
                  <a:lnTo>
                    <a:pt x="440182" y="571246"/>
                  </a:lnTo>
                  <a:lnTo>
                    <a:pt x="452920" y="564261"/>
                  </a:lnTo>
                  <a:lnTo>
                    <a:pt x="453390" y="564007"/>
                  </a:lnTo>
                  <a:lnTo>
                    <a:pt x="469138" y="555371"/>
                  </a:lnTo>
                  <a:lnTo>
                    <a:pt x="469900" y="554736"/>
                  </a:lnTo>
                  <a:lnTo>
                    <a:pt x="477240" y="548259"/>
                  </a:lnTo>
                  <a:lnTo>
                    <a:pt x="495554" y="532130"/>
                  </a:lnTo>
                  <a:lnTo>
                    <a:pt x="496062" y="531495"/>
                  </a:lnTo>
                  <a:lnTo>
                    <a:pt x="500138" y="526161"/>
                  </a:lnTo>
                  <a:lnTo>
                    <a:pt x="517652" y="503301"/>
                  </a:lnTo>
                  <a:lnTo>
                    <a:pt x="537083" y="468376"/>
                  </a:lnTo>
                  <a:lnTo>
                    <a:pt x="537337" y="467995"/>
                  </a:lnTo>
                  <a:lnTo>
                    <a:pt x="554228" y="429387"/>
                  </a:lnTo>
                  <a:lnTo>
                    <a:pt x="554355" y="428879"/>
                  </a:lnTo>
                  <a:lnTo>
                    <a:pt x="567690" y="384302"/>
                  </a:lnTo>
                  <a:lnTo>
                    <a:pt x="567817" y="383413"/>
                  </a:lnTo>
                  <a:lnTo>
                    <a:pt x="567867" y="382651"/>
                  </a:lnTo>
                  <a:lnTo>
                    <a:pt x="571373" y="336931"/>
                  </a:lnTo>
                  <a:lnTo>
                    <a:pt x="571373" y="2881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5916" y="2907792"/>
            <a:ext cx="264464" cy="10998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3890" y="3654552"/>
            <a:ext cx="243078" cy="24765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282185" y="3464559"/>
            <a:ext cx="293370" cy="469900"/>
            <a:chOff x="4282185" y="3464559"/>
            <a:chExt cx="293370" cy="469900"/>
          </a:xfrm>
        </p:grpSpPr>
        <p:sp>
          <p:nvSpPr>
            <p:cNvPr id="28" name="object 28"/>
            <p:cNvSpPr/>
            <p:nvPr/>
          </p:nvSpPr>
          <p:spPr>
            <a:xfrm>
              <a:off x="4282186" y="3464559"/>
              <a:ext cx="233679" cy="469900"/>
            </a:xfrm>
            <a:custGeom>
              <a:avLst/>
              <a:gdLst/>
              <a:ahLst/>
              <a:cxnLst/>
              <a:rect l="l" t="t" r="r" b="b"/>
              <a:pathLst>
                <a:path w="233679" h="469900">
                  <a:moveTo>
                    <a:pt x="8509" y="56769"/>
                  </a:moveTo>
                  <a:lnTo>
                    <a:pt x="7569" y="58293"/>
                  </a:lnTo>
                  <a:lnTo>
                    <a:pt x="6515" y="61137"/>
                  </a:lnTo>
                  <a:lnTo>
                    <a:pt x="5842" y="62992"/>
                  </a:lnTo>
                  <a:lnTo>
                    <a:pt x="2921" y="68707"/>
                  </a:lnTo>
                  <a:lnTo>
                    <a:pt x="2794" y="69215"/>
                  </a:lnTo>
                  <a:lnTo>
                    <a:pt x="381" y="77089"/>
                  </a:lnTo>
                  <a:lnTo>
                    <a:pt x="0" y="78498"/>
                  </a:lnTo>
                  <a:lnTo>
                    <a:pt x="825" y="80137"/>
                  </a:lnTo>
                  <a:lnTo>
                    <a:pt x="1104" y="80137"/>
                  </a:lnTo>
                  <a:lnTo>
                    <a:pt x="2159" y="80518"/>
                  </a:lnTo>
                  <a:lnTo>
                    <a:pt x="3556" y="80911"/>
                  </a:lnTo>
                  <a:lnTo>
                    <a:pt x="5080" y="80137"/>
                  </a:lnTo>
                  <a:lnTo>
                    <a:pt x="5461" y="78740"/>
                  </a:lnTo>
                  <a:lnTo>
                    <a:pt x="8128" y="70866"/>
                  </a:lnTo>
                  <a:lnTo>
                    <a:pt x="8509" y="70256"/>
                  </a:lnTo>
                  <a:lnTo>
                    <a:pt x="8509" y="56769"/>
                  </a:lnTo>
                  <a:close/>
                </a:path>
                <a:path w="233679" h="469900">
                  <a:moveTo>
                    <a:pt x="14732" y="56007"/>
                  </a:moveTo>
                  <a:lnTo>
                    <a:pt x="13716" y="54737"/>
                  </a:lnTo>
                  <a:lnTo>
                    <a:pt x="14478" y="56007"/>
                  </a:lnTo>
                  <a:lnTo>
                    <a:pt x="14732" y="56388"/>
                  </a:lnTo>
                  <a:lnTo>
                    <a:pt x="14732" y="56007"/>
                  </a:lnTo>
                  <a:close/>
                </a:path>
                <a:path w="233679" h="469900">
                  <a:moveTo>
                    <a:pt x="14986" y="56769"/>
                  </a:moveTo>
                  <a:lnTo>
                    <a:pt x="14846" y="56565"/>
                  </a:lnTo>
                  <a:lnTo>
                    <a:pt x="14732" y="58547"/>
                  </a:lnTo>
                  <a:lnTo>
                    <a:pt x="14859" y="58293"/>
                  </a:lnTo>
                  <a:lnTo>
                    <a:pt x="14986" y="56769"/>
                  </a:lnTo>
                  <a:close/>
                </a:path>
                <a:path w="233679" h="469900">
                  <a:moveTo>
                    <a:pt x="166382" y="5905"/>
                  </a:moveTo>
                  <a:lnTo>
                    <a:pt x="165658" y="4953"/>
                  </a:lnTo>
                  <a:lnTo>
                    <a:pt x="162814" y="1270"/>
                  </a:lnTo>
                  <a:lnTo>
                    <a:pt x="160782" y="254"/>
                  </a:lnTo>
                  <a:lnTo>
                    <a:pt x="156464" y="0"/>
                  </a:lnTo>
                  <a:lnTo>
                    <a:pt x="144818" y="0"/>
                  </a:lnTo>
                  <a:lnTo>
                    <a:pt x="136779" y="254"/>
                  </a:lnTo>
                  <a:lnTo>
                    <a:pt x="136525" y="254"/>
                  </a:lnTo>
                  <a:lnTo>
                    <a:pt x="121793" y="2032"/>
                  </a:lnTo>
                  <a:lnTo>
                    <a:pt x="121539" y="2032"/>
                  </a:lnTo>
                  <a:lnTo>
                    <a:pt x="104267" y="5334"/>
                  </a:lnTo>
                  <a:lnTo>
                    <a:pt x="104013" y="5334"/>
                  </a:lnTo>
                  <a:lnTo>
                    <a:pt x="86106" y="10033"/>
                  </a:lnTo>
                  <a:lnTo>
                    <a:pt x="85852" y="10160"/>
                  </a:lnTo>
                  <a:lnTo>
                    <a:pt x="68961" y="15875"/>
                  </a:lnTo>
                  <a:lnTo>
                    <a:pt x="68707" y="15875"/>
                  </a:lnTo>
                  <a:lnTo>
                    <a:pt x="53721" y="21971"/>
                  </a:lnTo>
                  <a:lnTo>
                    <a:pt x="42545" y="29464"/>
                  </a:lnTo>
                  <a:lnTo>
                    <a:pt x="37211" y="34544"/>
                  </a:lnTo>
                  <a:lnTo>
                    <a:pt x="36068" y="36830"/>
                  </a:lnTo>
                  <a:lnTo>
                    <a:pt x="36195" y="52959"/>
                  </a:lnTo>
                  <a:lnTo>
                    <a:pt x="37592" y="54483"/>
                  </a:lnTo>
                  <a:lnTo>
                    <a:pt x="41021" y="54483"/>
                  </a:lnTo>
                  <a:lnTo>
                    <a:pt x="42418" y="52959"/>
                  </a:lnTo>
                  <a:lnTo>
                    <a:pt x="42519" y="39116"/>
                  </a:lnTo>
                  <a:lnTo>
                    <a:pt x="42532" y="38188"/>
                  </a:lnTo>
                  <a:lnTo>
                    <a:pt x="87655" y="16205"/>
                  </a:lnTo>
                  <a:lnTo>
                    <a:pt x="88646" y="15875"/>
                  </a:lnTo>
                  <a:lnTo>
                    <a:pt x="137287" y="6477"/>
                  </a:lnTo>
                  <a:lnTo>
                    <a:pt x="156337" y="6096"/>
                  </a:lnTo>
                  <a:lnTo>
                    <a:pt x="159689" y="5905"/>
                  </a:lnTo>
                  <a:lnTo>
                    <a:pt x="162814" y="9017"/>
                  </a:lnTo>
                  <a:lnTo>
                    <a:pt x="164211" y="9017"/>
                  </a:lnTo>
                  <a:lnTo>
                    <a:pt x="165074" y="8255"/>
                  </a:lnTo>
                  <a:lnTo>
                    <a:pt x="166116" y="7239"/>
                  </a:lnTo>
                  <a:lnTo>
                    <a:pt x="166217" y="5905"/>
                  </a:lnTo>
                  <a:lnTo>
                    <a:pt x="166382" y="5905"/>
                  </a:lnTo>
                  <a:close/>
                </a:path>
                <a:path w="233679" h="469900">
                  <a:moveTo>
                    <a:pt x="233680" y="395986"/>
                  </a:moveTo>
                  <a:lnTo>
                    <a:pt x="233553" y="394462"/>
                  </a:lnTo>
                  <a:lnTo>
                    <a:pt x="232537" y="393446"/>
                  </a:lnTo>
                  <a:lnTo>
                    <a:pt x="231660" y="392684"/>
                  </a:lnTo>
                  <a:lnTo>
                    <a:pt x="229870" y="392684"/>
                  </a:lnTo>
                  <a:lnTo>
                    <a:pt x="228981" y="393700"/>
                  </a:lnTo>
                  <a:lnTo>
                    <a:pt x="219481" y="403847"/>
                  </a:lnTo>
                  <a:lnTo>
                    <a:pt x="208064" y="413156"/>
                  </a:lnTo>
                  <a:lnTo>
                    <a:pt x="195808" y="421474"/>
                  </a:lnTo>
                  <a:lnTo>
                    <a:pt x="178333" y="432015"/>
                  </a:lnTo>
                  <a:lnTo>
                    <a:pt x="160655" y="440182"/>
                  </a:lnTo>
                  <a:lnTo>
                    <a:pt x="141859" y="449072"/>
                  </a:lnTo>
                  <a:lnTo>
                    <a:pt x="122504" y="457733"/>
                  </a:lnTo>
                  <a:lnTo>
                    <a:pt x="103886" y="462661"/>
                  </a:lnTo>
                  <a:lnTo>
                    <a:pt x="74574" y="462661"/>
                  </a:lnTo>
                  <a:lnTo>
                    <a:pt x="62953" y="461899"/>
                  </a:lnTo>
                  <a:lnTo>
                    <a:pt x="57988" y="461581"/>
                  </a:lnTo>
                  <a:lnTo>
                    <a:pt x="47040" y="456438"/>
                  </a:lnTo>
                  <a:lnTo>
                    <a:pt x="46228" y="456057"/>
                  </a:lnTo>
                  <a:lnTo>
                    <a:pt x="46736" y="456438"/>
                  </a:lnTo>
                  <a:lnTo>
                    <a:pt x="35344" y="447929"/>
                  </a:lnTo>
                  <a:lnTo>
                    <a:pt x="34505" y="447306"/>
                  </a:lnTo>
                  <a:lnTo>
                    <a:pt x="34925" y="447929"/>
                  </a:lnTo>
                  <a:lnTo>
                    <a:pt x="34163" y="447040"/>
                  </a:lnTo>
                  <a:lnTo>
                    <a:pt x="34505" y="447306"/>
                  </a:lnTo>
                  <a:lnTo>
                    <a:pt x="34328" y="447040"/>
                  </a:lnTo>
                  <a:lnTo>
                    <a:pt x="25984" y="434340"/>
                  </a:lnTo>
                  <a:lnTo>
                    <a:pt x="25730" y="433997"/>
                  </a:lnTo>
                  <a:lnTo>
                    <a:pt x="24904" y="432015"/>
                  </a:lnTo>
                  <a:lnTo>
                    <a:pt x="17653" y="415163"/>
                  </a:lnTo>
                  <a:lnTo>
                    <a:pt x="17475" y="414756"/>
                  </a:lnTo>
                  <a:lnTo>
                    <a:pt x="17526" y="415163"/>
                  </a:lnTo>
                  <a:lnTo>
                    <a:pt x="17272" y="414274"/>
                  </a:lnTo>
                  <a:lnTo>
                    <a:pt x="17475" y="414756"/>
                  </a:lnTo>
                  <a:lnTo>
                    <a:pt x="17411" y="414274"/>
                  </a:lnTo>
                  <a:lnTo>
                    <a:pt x="14732" y="391121"/>
                  </a:lnTo>
                  <a:lnTo>
                    <a:pt x="14643" y="390017"/>
                  </a:lnTo>
                  <a:lnTo>
                    <a:pt x="14605" y="282067"/>
                  </a:lnTo>
                  <a:lnTo>
                    <a:pt x="14986" y="236728"/>
                  </a:lnTo>
                  <a:lnTo>
                    <a:pt x="14859" y="112776"/>
                  </a:lnTo>
                  <a:lnTo>
                    <a:pt x="14732" y="82931"/>
                  </a:lnTo>
                  <a:lnTo>
                    <a:pt x="14732" y="58547"/>
                  </a:lnTo>
                  <a:lnTo>
                    <a:pt x="14097" y="59309"/>
                  </a:lnTo>
                  <a:lnTo>
                    <a:pt x="14668" y="58547"/>
                  </a:lnTo>
                  <a:lnTo>
                    <a:pt x="14732" y="56388"/>
                  </a:lnTo>
                  <a:lnTo>
                    <a:pt x="13627" y="54737"/>
                  </a:lnTo>
                  <a:lnTo>
                    <a:pt x="13462" y="54483"/>
                  </a:lnTo>
                  <a:lnTo>
                    <a:pt x="12827" y="54279"/>
                  </a:lnTo>
                  <a:lnTo>
                    <a:pt x="12827" y="60579"/>
                  </a:lnTo>
                  <a:lnTo>
                    <a:pt x="12611" y="61137"/>
                  </a:lnTo>
                  <a:lnTo>
                    <a:pt x="12534" y="61341"/>
                  </a:lnTo>
                  <a:lnTo>
                    <a:pt x="12547" y="61137"/>
                  </a:lnTo>
                  <a:lnTo>
                    <a:pt x="12827" y="60579"/>
                  </a:lnTo>
                  <a:lnTo>
                    <a:pt x="12827" y="54279"/>
                  </a:lnTo>
                  <a:lnTo>
                    <a:pt x="11938" y="53975"/>
                  </a:lnTo>
                  <a:lnTo>
                    <a:pt x="11442" y="54127"/>
                  </a:lnTo>
                  <a:lnTo>
                    <a:pt x="10922" y="53975"/>
                  </a:lnTo>
                  <a:lnTo>
                    <a:pt x="9804" y="54483"/>
                  </a:lnTo>
                  <a:lnTo>
                    <a:pt x="9588" y="54483"/>
                  </a:lnTo>
                  <a:lnTo>
                    <a:pt x="9512" y="54622"/>
                  </a:lnTo>
                  <a:lnTo>
                    <a:pt x="9448" y="54749"/>
                  </a:lnTo>
                  <a:lnTo>
                    <a:pt x="8509" y="56007"/>
                  </a:lnTo>
                  <a:lnTo>
                    <a:pt x="8509" y="56388"/>
                  </a:lnTo>
                  <a:lnTo>
                    <a:pt x="8813" y="56007"/>
                  </a:lnTo>
                  <a:lnTo>
                    <a:pt x="8597" y="56388"/>
                  </a:lnTo>
                  <a:lnTo>
                    <a:pt x="8509" y="70256"/>
                  </a:lnTo>
                  <a:lnTo>
                    <a:pt x="8509" y="82931"/>
                  </a:lnTo>
                  <a:lnTo>
                    <a:pt x="8382" y="112776"/>
                  </a:lnTo>
                  <a:lnTo>
                    <a:pt x="8255" y="192405"/>
                  </a:lnTo>
                  <a:lnTo>
                    <a:pt x="8115" y="236728"/>
                  </a:lnTo>
                  <a:lnTo>
                    <a:pt x="7874" y="282067"/>
                  </a:lnTo>
                  <a:lnTo>
                    <a:pt x="7899" y="391121"/>
                  </a:lnTo>
                  <a:lnTo>
                    <a:pt x="10299" y="412711"/>
                  </a:lnTo>
                  <a:lnTo>
                    <a:pt x="10350" y="413156"/>
                  </a:lnTo>
                  <a:lnTo>
                    <a:pt x="10477" y="414274"/>
                  </a:lnTo>
                  <a:lnTo>
                    <a:pt x="19939" y="437642"/>
                  </a:lnTo>
                  <a:lnTo>
                    <a:pt x="29210" y="451739"/>
                  </a:lnTo>
                  <a:lnTo>
                    <a:pt x="72136" y="469392"/>
                  </a:lnTo>
                  <a:lnTo>
                    <a:pt x="88265" y="469519"/>
                  </a:lnTo>
                  <a:lnTo>
                    <a:pt x="104902" y="469519"/>
                  </a:lnTo>
                  <a:lnTo>
                    <a:pt x="105664" y="469392"/>
                  </a:lnTo>
                  <a:lnTo>
                    <a:pt x="125349" y="464185"/>
                  </a:lnTo>
                  <a:lnTo>
                    <a:pt x="128778" y="462661"/>
                  </a:lnTo>
                  <a:lnTo>
                    <a:pt x="144780" y="455549"/>
                  </a:lnTo>
                  <a:lnTo>
                    <a:pt x="181864" y="437642"/>
                  </a:lnTo>
                  <a:lnTo>
                    <a:pt x="182029" y="437642"/>
                  </a:lnTo>
                  <a:lnTo>
                    <a:pt x="198628" y="427355"/>
                  </a:lnTo>
                  <a:lnTo>
                    <a:pt x="212090" y="417703"/>
                  </a:lnTo>
                  <a:lnTo>
                    <a:pt x="212344" y="417449"/>
                  </a:lnTo>
                  <a:lnTo>
                    <a:pt x="223647" y="407670"/>
                  </a:lnTo>
                  <a:lnTo>
                    <a:pt x="224028" y="407289"/>
                  </a:lnTo>
                  <a:lnTo>
                    <a:pt x="232791" y="397129"/>
                  </a:lnTo>
                  <a:lnTo>
                    <a:pt x="233680" y="3959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719" y="3682999"/>
              <a:ext cx="84835" cy="15633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20691" y="3577970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15875" h="41275">
                  <a:moveTo>
                    <a:pt x="4445" y="0"/>
                  </a:moveTo>
                  <a:lnTo>
                    <a:pt x="1778" y="0"/>
                  </a:lnTo>
                  <a:lnTo>
                    <a:pt x="635" y="888"/>
                  </a:lnTo>
                  <a:lnTo>
                    <a:pt x="508" y="2286"/>
                  </a:lnTo>
                  <a:lnTo>
                    <a:pt x="244" y="4190"/>
                  </a:lnTo>
                  <a:lnTo>
                    <a:pt x="0" y="7619"/>
                  </a:lnTo>
                  <a:lnTo>
                    <a:pt x="0" y="16509"/>
                  </a:lnTo>
                  <a:lnTo>
                    <a:pt x="1289" y="21208"/>
                  </a:lnTo>
                  <a:lnTo>
                    <a:pt x="1806" y="22980"/>
                  </a:lnTo>
                  <a:lnTo>
                    <a:pt x="3556" y="30352"/>
                  </a:lnTo>
                  <a:lnTo>
                    <a:pt x="4063" y="31495"/>
                  </a:lnTo>
                  <a:lnTo>
                    <a:pt x="9652" y="39623"/>
                  </a:lnTo>
                  <a:lnTo>
                    <a:pt x="10668" y="40893"/>
                  </a:lnTo>
                  <a:lnTo>
                    <a:pt x="12446" y="41274"/>
                  </a:lnTo>
                  <a:lnTo>
                    <a:pt x="13716" y="40385"/>
                  </a:lnTo>
                  <a:lnTo>
                    <a:pt x="14913" y="39623"/>
                  </a:lnTo>
                  <a:lnTo>
                    <a:pt x="15085" y="39623"/>
                  </a:lnTo>
                  <a:lnTo>
                    <a:pt x="15494" y="37718"/>
                  </a:lnTo>
                  <a:lnTo>
                    <a:pt x="14605" y="36321"/>
                  </a:lnTo>
                  <a:lnTo>
                    <a:pt x="10140" y="28955"/>
                  </a:lnTo>
                  <a:lnTo>
                    <a:pt x="9906" y="28955"/>
                  </a:lnTo>
                  <a:lnTo>
                    <a:pt x="9525" y="27939"/>
                  </a:lnTo>
                  <a:lnTo>
                    <a:pt x="9668" y="27939"/>
                  </a:lnTo>
                  <a:lnTo>
                    <a:pt x="8128" y="21336"/>
                  </a:lnTo>
                  <a:lnTo>
                    <a:pt x="8128" y="21208"/>
                  </a:lnTo>
                  <a:lnTo>
                    <a:pt x="6594" y="15620"/>
                  </a:lnTo>
                  <a:lnTo>
                    <a:pt x="6408" y="15143"/>
                  </a:lnTo>
                  <a:lnTo>
                    <a:pt x="6350" y="7619"/>
                  </a:lnTo>
                  <a:lnTo>
                    <a:pt x="6096" y="4190"/>
                  </a:lnTo>
                  <a:lnTo>
                    <a:pt x="5842" y="2286"/>
                  </a:lnTo>
                  <a:lnTo>
                    <a:pt x="5587" y="888"/>
                  </a:lnTo>
                  <a:lnTo>
                    <a:pt x="4445" y="0"/>
                  </a:lnTo>
                  <a:close/>
                </a:path>
                <a:path w="15875" h="41275">
                  <a:moveTo>
                    <a:pt x="9759" y="28326"/>
                  </a:moveTo>
                  <a:lnTo>
                    <a:pt x="9906" y="28955"/>
                  </a:lnTo>
                  <a:lnTo>
                    <a:pt x="10140" y="28955"/>
                  </a:lnTo>
                  <a:lnTo>
                    <a:pt x="9759" y="28326"/>
                  </a:lnTo>
                  <a:close/>
                </a:path>
                <a:path w="15875" h="41275">
                  <a:moveTo>
                    <a:pt x="9668" y="27939"/>
                  </a:moveTo>
                  <a:lnTo>
                    <a:pt x="9525" y="27939"/>
                  </a:lnTo>
                  <a:lnTo>
                    <a:pt x="9759" y="28326"/>
                  </a:lnTo>
                  <a:lnTo>
                    <a:pt x="9668" y="279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721606" y="3458336"/>
            <a:ext cx="87630" cy="493395"/>
          </a:xfrm>
          <a:custGeom>
            <a:avLst/>
            <a:gdLst/>
            <a:ahLst/>
            <a:cxnLst/>
            <a:rect l="l" t="t" r="r" b="b"/>
            <a:pathLst>
              <a:path w="87629" h="493395">
                <a:moveTo>
                  <a:pt x="82550" y="406527"/>
                </a:moveTo>
                <a:lnTo>
                  <a:pt x="81165" y="375666"/>
                </a:lnTo>
                <a:lnTo>
                  <a:pt x="81153" y="375158"/>
                </a:lnTo>
                <a:lnTo>
                  <a:pt x="77711" y="339636"/>
                </a:lnTo>
                <a:lnTo>
                  <a:pt x="77597" y="338074"/>
                </a:lnTo>
                <a:lnTo>
                  <a:pt x="70739" y="294132"/>
                </a:lnTo>
                <a:lnTo>
                  <a:pt x="62357" y="246888"/>
                </a:lnTo>
                <a:lnTo>
                  <a:pt x="54102" y="198374"/>
                </a:lnTo>
                <a:lnTo>
                  <a:pt x="45720" y="150114"/>
                </a:lnTo>
                <a:lnTo>
                  <a:pt x="40360" y="107950"/>
                </a:lnTo>
                <a:lnTo>
                  <a:pt x="35648" y="71894"/>
                </a:lnTo>
                <a:lnTo>
                  <a:pt x="35560" y="71132"/>
                </a:lnTo>
                <a:lnTo>
                  <a:pt x="32715" y="44196"/>
                </a:lnTo>
                <a:lnTo>
                  <a:pt x="30835" y="28359"/>
                </a:lnTo>
                <a:lnTo>
                  <a:pt x="30797" y="28067"/>
                </a:lnTo>
                <a:lnTo>
                  <a:pt x="30670" y="27051"/>
                </a:lnTo>
                <a:lnTo>
                  <a:pt x="30607" y="26416"/>
                </a:lnTo>
                <a:lnTo>
                  <a:pt x="30124" y="24003"/>
                </a:lnTo>
                <a:lnTo>
                  <a:pt x="29921" y="22987"/>
                </a:lnTo>
                <a:lnTo>
                  <a:pt x="29845" y="22606"/>
                </a:lnTo>
                <a:lnTo>
                  <a:pt x="26543" y="19939"/>
                </a:lnTo>
                <a:lnTo>
                  <a:pt x="24765" y="19939"/>
                </a:lnTo>
                <a:lnTo>
                  <a:pt x="23749" y="20320"/>
                </a:lnTo>
                <a:lnTo>
                  <a:pt x="23114" y="21209"/>
                </a:lnTo>
                <a:lnTo>
                  <a:pt x="22479" y="21971"/>
                </a:lnTo>
                <a:lnTo>
                  <a:pt x="22313" y="22606"/>
                </a:lnTo>
                <a:lnTo>
                  <a:pt x="22225" y="22987"/>
                </a:lnTo>
                <a:lnTo>
                  <a:pt x="22860" y="25654"/>
                </a:lnTo>
                <a:lnTo>
                  <a:pt x="22987" y="26416"/>
                </a:lnTo>
                <a:lnTo>
                  <a:pt x="23114" y="27051"/>
                </a:lnTo>
                <a:lnTo>
                  <a:pt x="23926" y="27711"/>
                </a:lnTo>
                <a:lnTo>
                  <a:pt x="26047" y="43434"/>
                </a:lnTo>
                <a:lnTo>
                  <a:pt x="26162" y="44196"/>
                </a:lnTo>
                <a:lnTo>
                  <a:pt x="28867" y="71132"/>
                </a:lnTo>
                <a:lnTo>
                  <a:pt x="28956" y="71894"/>
                </a:lnTo>
                <a:lnTo>
                  <a:pt x="33413" y="107061"/>
                </a:lnTo>
                <a:lnTo>
                  <a:pt x="38735" y="150114"/>
                </a:lnTo>
                <a:lnTo>
                  <a:pt x="38862" y="151130"/>
                </a:lnTo>
                <a:lnTo>
                  <a:pt x="47117" y="199517"/>
                </a:lnTo>
                <a:lnTo>
                  <a:pt x="55372" y="248158"/>
                </a:lnTo>
                <a:lnTo>
                  <a:pt x="63627" y="295275"/>
                </a:lnTo>
                <a:lnTo>
                  <a:pt x="70294" y="338074"/>
                </a:lnTo>
                <a:lnTo>
                  <a:pt x="70345" y="338328"/>
                </a:lnTo>
                <a:lnTo>
                  <a:pt x="70434" y="338975"/>
                </a:lnTo>
                <a:lnTo>
                  <a:pt x="70548" y="339636"/>
                </a:lnTo>
                <a:lnTo>
                  <a:pt x="73990" y="375158"/>
                </a:lnTo>
                <a:lnTo>
                  <a:pt x="74041" y="375666"/>
                </a:lnTo>
                <a:lnTo>
                  <a:pt x="75552" y="406527"/>
                </a:lnTo>
                <a:lnTo>
                  <a:pt x="75565" y="452932"/>
                </a:lnTo>
                <a:lnTo>
                  <a:pt x="75819" y="452247"/>
                </a:lnTo>
                <a:lnTo>
                  <a:pt x="75679" y="452932"/>
                </a:lnTo>
                <a:lnTo>
                  <a:pt x="75565" y="453517"/>
                </a:lnTo>
                <a:lnTo>
                  <a:pt x="75565" y="452932"/>
                </a:lnTo>
                <a:lnTo>
                  <a:pt x="70142" y="467283"/>
                </a:lnTo>
                <a:lnTo>
                  <a:pt x="70612" y="466725"/>
                </a:lnTo>
                <a:lnTo>
                  <a:pt x="69977" y="467741"/>
                </a:lnTo>
                <a:lnTo>
                  <a:pt x="70142" y="467283"/>
                </a:lnTo>
                <a:lnTo>
                  <a:pt x="62865" y="475996"/>
                </a:lnTo>
                <a:lnTo>
                  <a:pt x="62750" y="476123"/>
                </a:lnTo>
                <a:lnTo>
                  <a:pt x="62357" y="476758"/>
                </a:lnTo>
                <a:lnTo>
                  <a:pt x="61595" y="477520"/>
                </a:lnTo>
                <a:lnTo>
                  <a:pt x="62077" y="476948"/>
                </a:lnTo>
                <a:lnTo>
                  <a:pt x="52247" y="483425"/>
                </a:lnTo>
                <a:lnTo>
                  <a:pt x="40881" y="486283"/>
                </a:lnTo>
                <a:lnTo>
                  <a:pt x="30480" y="486283"/>
                </a:lnTo>
                <a:lnTo>
                  <a:pt x="20320" y="486410"/>
                </a:lnTo>
                <a:lnTo>
                  <a:pt x="14871" y="486410"/>
                </a:lnTo>
                <a:lnTo>
                  <a:pt x="13881" y="485521"/>
                </a:lnTo>
                <a:lnTo>
                  <a:pt x="12941" y="484682"/>
                </a:lnTo>
                <a:lnTo>
                  <a:pt x="12738" y="483997"/>
                </a:lnTo>
                <a:lnTo>
                  <a:pt x="12115" y="481965"/>
                </a:lnTo>
                <a:lnTo>
                  <a:pt x="11938" y="481368"/>
                </a:lnTo>
                <a:lnTo>
                  <a:pt x="11938" y="481965"/>
                </a:lnTo>
                <a:lnTo>
                  <a:pt x="11861" y="481368"/>
                </a:lnTo>
                <a:lnTo>
                  <a:pt x="11811" y="480949"/>
                </a:lnTo>
                <a:lnTo>
                  <a:pt x="11938" y="481368"/>
                </a:lnTo>
                <a:lnTo>
                  <a:pt x="11938" y="480949"/>
                </a:lnTo>
                <a:lnTo>
                  <a:pt x="11938" y="475996"/>
                </a:lnTo>
                <a:lnTo>
                  <a:pt x="12103" y="471424"/>
                </a:lnTo>
                <a:lnTo>
                  <a:pt x="50165" y="438531"/>
                </a:lnTo>
                <a:lnTo>
                  <a:pt x="55435" y="433959"/>
                </a:lnTo>
                <a:lnTo>
                  <a:pt x="66929" y="423799"/>
                </a:lnTo>
                <a:lnTo>
                  <a:pt x="67056" y="422275"/>
                </a:lnTo>
                <a:lnTo>
                  <a:pt x="66167" y="421259"/>
                </a:lnTo>
                <a:lnTo>
                  <a:pt x="65278" y="420370"/>
                </a:lnTo>
                <a:lnTo>
                  <a:pt x="63754" y="420116"/>
                </a:lnTo>
                <a:lnTo>
                  <a:pt x="62738" y="421005"/>
                </a:lnTo>
                <a:lnTo>
                  <a:pt x="46609" y="433959"/>
                </a:lnTo>
                <a:lnTo>
                  <a:pt x="30353" y="445897"/>
                </a:lnTo>
                <a:lnTo>
                  <a:pt x="30226" y="446024"/>
                </a:lnTo>
                <a:lnTo>
                  <a:pt x="16891" y="457073"/>
                </a:lnTo>
                <a:lnTo>
                  <a:pt x="6604" y="466471"/>
                </a:lnTo>
                <a:lnTo>
                  <a:pt x="5461" y="468757"/>
                </a:lnTo>
                <a:lnTo>
                  <a:pt x="5080" y="475996"/>
                </a:lnTo>
                <a:lnTo>
                  <a:pt x="5168" y="480949"/>
                </a:lnTo>
                <a:lnTo>
                  <a:pt x="13589" y="493268"/>
                </a:lnTo>
                <a:lnTo>
                  <a:pt x="42164" y="493268"/>
                </a:lnTo>
                <a:lnTo>
                  <a:pt x="54737" y="489966"/>
                </a:lnTo>
                <a:lnTo>
                  <a:pt x="55753" y="489585"/>
                </a:lnTo>
                <a:lnTo>
                  <a:pt x="59258" y="487299"/>
                </a:lnTo>
                <a:lnTo>
                  <a:pt x="60820" y="486283"/>
                </a:lnTo>
                <a:lnTo>
                  <a:pt x="64922" y="483616"/>
                </a:lnTo>
                <a:lnTo>
                  <a:pt x="65506" y="483235"/>
                </a:lnTo>
                <a:lnTo>
                  <a:pt x="66294" y="482727"/>
                </a:lnTo>
                <a:lnTo>
                  <a:pt x="67056" y="481965"/>
                </a:lnTo>
                <a:lnTo>
                  <a:pt x="70713" y="477520"/>
                </a:lnTo>
                <a:lnTo>
                  <a:pt x="75946" y="471170"/>
                </a:lnTo>
                <a:lnTo>
                  <a:pt x="76581" y="470154"/>
                </a:lnTo>
                <a:lnTo>
                  <a:pt x="77470" y="467741"/>
                </a:lnTo>
                <a:lnTo>
                  <a:pt x="77838" y="466725"/>
                </a:lnTo>
                <a:lnTo>
                  <a:pt x="82296" y="454660"/>
                </a:lnTo>
                <a:lnTo>
                  <a:pt x="82550" y="453517"/>
                </a:lnTo>
                <a:lnTo>
                  <a:pt x="82550" y="452247"/>
                </a:lnTo>
                <a:lnTo>
                  <a:pt x="82550" y="406527"/>
                </a:lnTo>
                <a:close/>
              </a:path>
              <a:path w="87629" h="493395">
                <a:moveTo>
                  <a:pt x="87261" y="1143"/>
                </a:moveTo>
                <a:lnTo>
                  <a:pt x="85991" y="0"/>
                </a:lnTo>
                <a:lnTo>
                  <a:pt x="84328" y="0"/>
                </a:lnTo>
                <a:lnTo>
                  <a:pt x="61607" y="1143"/>
                </a:lnTo>
                <a:lnTo>
                  <a:pt x="63754" y="1143"/>
                </a:lnTo>
                <a:lnTo>
                  <a:pt x="43865" y="4191"/>
                </a:lnTo>
                <a:lnTo>
                  <a:pt x="44450" y="4191"/>
                </a:lnTo>
                <a:lnTo>
                  <a:pt x="28194" y="8001"/>
                </a:lnTo>
                <a:lnTo>
                  <a:pt x="14097" y="11938"/>
                </a:lnTo>
                <a:lnTo>
                  <a:pt x="0" y="25019"/>
                </a:lnTo>
                <a:lnTo>
                  <a:pt x="0" y="31877"/>
                </a:lnTo>
                <a:lnTo>
                  <a:pt x="1778" y="33528"/>
                </a:lnTo>
                <a:lnTo>
                  <a:pt x="5842" y="33528"/>
                </a:lnTo>
                <a:lnTo>
                  <a:pt x="7620" y="31877"/>
                </a:lnTo>
                <a:lnTo>
                  <a:pt x="7620" y="26289"/>
                </a:lnTo>
                <a:lnTo>
                  <a:pt x="7620" y="25577"/>
                </a:lnTo>
                <a:lnTo>
                  <a:pt x="7366" y="26289"/>
                </a:lnTo>
                <a:lnTo>
                  <a:pt x="7505" y="25577"/>
                </a:lnTo>
                <a:lnTo>
                  <a:pt x="7620" y="25019"/>
                </a:lnTo>
                <a:lnTo>
                  <a:pt x="7620" y="25577"/>
                </a:lnTo>
                <a:lnTo>
                  <a:pt x="7810" y="25019"/>
                </a:lnTo>
                <a:lnTo>
                  <a:pt x="8293" y="23622"/>
                </a:lnTo>
                <a:lnTo>
                  <a:pt x="8572" y="22834"/>
                </a:lnTo>
                <a:lnTo>
                  <a:pt x="10833" y="21590"/>
                </a:lnTo>
                <a:lnTo>
                  <a:pt x="16167" y="18669"/>
                </a:lnTo>
                <a:lnTo>
                  <a:pt x="16002" y="18669"/>
                </a:lnTo>
                <a:lnTo>
                  <a:pt x="16344" y="18580"/>
                </a:lnTo>
                <a:lnTo>
                  <a:pt x="16891" y="18415"/>
                </a:lnTo>
                <a:lnTo>
                  <a:pt x="29972" y="14732"/>
                </a:lnTo>
                <a:lnTo>
                  <a:pt x="44881" y="10985"/>
                </a:lnTo>
                <a:lnTo>
                  <a:pt x="46113" y="10756"/>
                </a:lnTo>
                <a:lnTo>
                  <a:pt x="63906" y="7429"/>
                </a:lnTo>
                <a:lnTo>
                  <a:pt x="63246" y="7429"/>
                </a:lnTo>
                <a:lnTo>
                  <a:pt x="84709" y="5588"/>
                </a:lnTo>
                <a:lnTo>
                  <a:pt x="86118" y="5588"/>
                </a:lnTo>
                <a:lnTo>
                  <a:pt x="87261" y="4191"/>
                </a:lnTo>
                <a:lnTo>
                  <a:pt x="87249" y="2540"/>
                </a:lnTo>
                <a:lnTo>
                  <a:pt x="87122" y="1143"/>
                </a:lnTo>
                <a:lnTo>
                  <a:pt x="87261" y="1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78780" y="3643884"/>
            <a:ext cx="174472" cy="10134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42178" y="3470528"/>
            <a:ext cx="148844" cy="332994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480558" y="3401059"/>
            <a:ext cx="264160" cy="455930"/>
            <a:chOff x="5480558" y="3401059"/>
            <a:chExt cx="264160" cy="455930"/>
          </a:xfrm>
        </p:grpSpPr>
        <p:sp>
          <p:nvSpPr>
            <p:cNvPr id="35" name="object 35"/>
            <p:cNvSpPr/>
            <p:nvPr/>
          </p:nvSpPr>
          <p:spPr>
            <a:xfrm>
              <a:off x="5480558" y="3401059"/>
              <a:ext cx="215900" cy="455930"/>
            </a:xfrm>
            <a:custGeom>
              <a:avLst/>
              <a:gdLst/>
              <a:ahLst/>
              <a:cxnLst/>
              <a:rect l="l" t="t" r="r" b="b"/>
              <a:pathLst>
                <a:path w="215900" h="455929">
                  <a:moveTo>
                    <a:pt x="158496" y="2032"/>
                  </a:moveTo>
                  <a:lnTo>
                    <a:pt x="157353" y="762"/>
                  </a:lnTo>
                  <a:lnTo>
                    <a:pt x="155829" y="762"/>
                  </a:lnTo>
                  <a:lnTo>
                    <a:pt x="147193" y="254"/>
                  </a:lnTo>
                  <a:lnTo>
                    <a:pt x="139192" y="0"/>
                  </a:lnTo>
                  <a:lnTo>
                    <a:pt x="130048" y="254"/>
                  </a:lnTo>
                  <a:lnTo>
                    <a:pt x="129413" y="254"/>
                  </a:lnTo>
                  <a:lnTo>
                    <a:pt x="117170" y="2540"/>
                  </a:lnTo>
                  <a:lnTo>
                    <a:pt x="117602" y="2540"/>
                  </a:lnTo>
                  <a:lnTo>
                    <a:pt x="106426" y="5842"/>
                  </a:lnTo>
                  <a:lnTo>
                    <a:pt x="94780" y="9690"/>
                  </a:lnTo>
                  <a:lnTo>
                    <a:pt x="79121" y="13970"/>
                  </a:lnTo>
                  <a:lnTo>
                    <a:pt x="78994" y="14097"/>
                  </a:lnTo>
                  <a:lnTo>
                    <a:pt x="63449" y="18796"/>
                  </a:lnTo>
                  <a:lnTo>
                    <a:pt x="63627" y="18796"/>
                  </a:lnTo>
                  <a:lnTo>
                    <a:pt x="48768" y="24384"/>
                  </a:lnTo>
                  <a:lnTo>
                    <a:pt x="34798" y="29845"/>
                  </a:lnTo>
                  <a:lnTo>
                    <a:pt x="34290" y="29972"/>
                  </a:lnTo>
                  <a:lnTo>
                    <a:pt x="22352" y="36322"/>
                  </a:lnTo>
                  <a:lnTo>
                    <a:pt x="21336" y="37084"/>
                  </a:lnTo>
                  <a:lnTo>
                    <a:pt x="16256" y="42545"/>
                  </a:lnTo>
                  <a:lnTo>
                    <a:pt x="15240" y="45212"/>
                  </a:lnTo>
                  <a:lnTo>
                    <a:pt x="15367" y="57277"/>
                  </a:lnTo>
                  <a:lnTo>
                    <a:pt x="15494" y="59309"/>
                  </a:lnTo>
                  <a:lnTo>
                    <a:pt x="17145" y="60960"/>
                  </a:lnTo>
                  <a:lnTo>
                    <a:pt x="21336" y="60960"/>
                  </a:lnTo>
                  <a:lnTo>
                    <a:pt x="22987" y="59309"/>
                  </a:lnTo>
                  <a:lnTo>
                    <a:pt x="23114" y="57277"/>
                  </a:lnTo>
                  <a:lnTo>
                    <a:pt x="23202" y="48006"/>
                  </a:lnTo>
                  <a:lnTo>
                    <a:pt x="23215" y="46913"/>
                  </a:lnTo>
                  <a:lnTo>
                    <a:pt x="24752" y="45212"/>
                  </a:lnTo>
                  <a:lnTo>
                    <a:pt x="26479" y="43307"/>
                  </a:lnTo>
                  <a:lnTo>
                    <a:pt x="26809" y="42938"/>
                  </a:lnTo>
                  <a:lnTo>
                    <a:pt x="27520" y="42545"/>
                  </a:lnTo>
                  <a:lnTo>
                    <a:pt x="37350" y="37058"/>
                  </a:lnTo>
                  <a:lnTo>
                    <a:pt x="37998" y="36804"/>
                  </a:lnTo>
                  <a:lnTo>
                    <a:pt x="65722" y="25882"/>
                  </a:lnTo>
                  <a:lnTo>
                    <a:pt x="81153" y="21082"/>
                  </a:lnTo>
                  <a:lnTo>
                    <a:pt x="95504" y="17145"/>
                  </a:lnTo>
                  <a:lnTo>
                    <a:pt x="108585" y="12700"/>
                  </a:lnTo>
                  <a:lnTo>
                    <a:pt x="117589" y="10121"/>
                  </a:lnTo>
                  <a:lnTo>
                    <a:pt x="119075" y="9690"/>
                  </a:lnTo>
                  <a:lnTo>
                    <a:pt x="130314" y="7594"/>
                  </a:lnTo>
                  <a:lnTo>
                    <a:pt x="128130" y="7594"/>
                  </a:lnTo>
                  <a:lnTo>
                    <a:pt x="155829" y="6350"/>
                  </a:lnTo>
                  <a:lnTo>
                    <a:pt x="157238" y="6350"/>
                  </a:lnTo>
                  <a:lnTo>
                    <a:pt x="158496" y="4953"/>
                  </a:lnTo>
                  <a:lnTo>
                    <a:pt x="158496" y="2032"/>
                  </a:lnTo>
                  <a:close/>
                </a:path>
                <a:path w="215900" h="455929">
                  <a:moveTo>
                    <a:pt x="215900" y="377317"/>
                  </a:moveTo>
                  <a:lnTo>
                    <a:pt x="215773" y="375666"/>
                  </a:lnTo>
                  <a:lnTo>
                    <a:pt x="214630" y="374777"/>
                  </a:lnTo>
                  <a:lnTo>
                    <a:pt x="213487" y="373761"/>
                  </a:lnTo>
                  <a:lnTo>
                    <a:pt x="211836" y="374015"/>
                  </a:lnTo>
                  <a:lnTo>
                    <a:pt x="210820" y="375158"/>
                  </a:lnTo>
                  <a:lnTo>
                    <a:pt x="198716" y="389534"/>
                  </a:lnTo>
                  <a:lnTo>
                    <a:pt x="182829" y="401231"/>
                  </a:lnTo>
                  <a:lnTo>
                    <a:pt x="162306" y="411988"/>
                  </a:lnTo>
                  <a:lnTo>
                    <a:pt x="138722" y="423646"/>
                  </a:lnTo>
                  <a:lnTo>
                    <a:pt x="137668" y="424180"/>
                  </a:lnTo>
                  <a:lnTo>
                    <a:pt x="110426" y="435406"/>
                  </a:lnTo>
                  <a:lnTo>
                    <a:pt x="85915" y="444652"/>
                  </a:lnTo>
                  <a:lnTo>
                    <a:pt x="85217" y="444881"/>
                  </a:lnTo>
                  <a:lnTo>
                    <a:pt x="85826" y="444652"/>
                  </a:lnTo>
                  <a:lnTo>
                    <a:pt x="60071" y="448310"/>
                  </a:lnTo>
                  <a:lnTo>
                    <a:pt x="39370" y="448310"/>
                  </a:lnTo>
                  <a:lnTo>
                    <a:pt x="25615" y="445897"/>
                  </a:lnTo>
                  <a:lnTo>
                    <a:pt x="23507" y="445528"/>
                  </a:lnTo>
                  <a:lnTo>
                    <a:pt x="23279" y="445389"/>
                  </a:lnTo>
                  <a:lnTo>
                    <a:pt x="14211" y="439928"/>
                  </a:lnTo>
                  <a:lnTo>
                    <a:pt x="12217" y="438734"/>
                  </a:lnTo>
                  <a:lnTo>
                    <a:pt x="11938" y="438023"/>
                  </a:lnTo>
                  <a:lnTo>
                    <a:pt x="7785" y="427609"/>
                  </a:lnTo>
                  <a:lnTo>
                    <a:pt x="7493" y="426859"/>
                  </a:lnTo>
                  <a:lnTo>
                    <a:pt x="7493" y="426212"/>
                  </a:lnTo>
                  <a:lnTo>
                    <a:pt x="7493" y="380822"/>
                  </a:lnTo>
                  <a:lnTo>
                    <a:pt x="11303" y="348488"/>
                  </a:lnTo>
                  <a:lnTo>
                    <a:pt x="16256" y="310007"/>
                  </a:lnTo>
                  <a:lnTo>
                    <a:pt x="24130" y="267716"/>
                  </a:lnTo>
                  <a:lnTo>
                    <a:pt x="32004" y="224155"/>
                  </a:lnTo>
                  <a:lnTo>
                    <a:pt x="40640" y="181356"/>
                  </a:lnTo>
                  <a:lnTo>
                    <a:pt x="47752" y="141605"/>
                  </a:lnTo>
                  <a:lnTo>
                    <a:pt x="47828" y="140462"/>
                  </a:lnTo>
                  <a:lnTo>
                    <a:pt x="50927" y="105664"/>
                  </a:lnTo>
                  <a:lnTo>
                    <a:pt x="50927" y="63246"/>
                  </a:lnTo>
                  <a:lnTo>
                    <a:pt x="49403" y="61849"/>
                  </a:lnTo>
                  <a:lnTo>
                    <a:pt x="45847" y="61849"/>
                  </a:lnTo>
                  <a:lnTo>
                    <a:pt x="44450" y="63246"/>
                  </a:lnTo>
                  <a:lnTo>
                    <a:pt x="44386" y="105664"/>
                  </a:lnTo>
                  <a:lnTo>
                    <a:pt x="41033" y="140462"/>
                  </a:lnTo>
                  <a:lnTo>
                    <a:pt x="41084" y="140792"/>
                  </a:lnTo>
                  <a:lnTo>
                    <a:pt x="40944" y="141351"/>
                  </a:lnTo>
                  <a:lnTo>
                    <a:pt x="40932" y="141605"/>
                  </a:lnTo>
                  <a:lnTo>
                    <a:pt x="33782" y="179971"/>
                  </a:lnTo>
                  <a:lnTo>
                    <a:pt x="25146" y="222758"/>
                  </a:lnTo>
                  <a:lnTo>
                    <a:pt x="17145" y="266446"/>
                  </a:lnTo>
                  <a:lnTo>
                    <a:pt x="9271" y="308864"/>
                  </a:lnTo>
                  <a:lnTo>
                    <a:pt x="4191" y="347599"/>
                  </a:lnTo>
                  <a:lnTo>
                    <a:pt x="165" y="380822"/>
                  </a:lnTo>
                  <a:lnTo>
                    <a:pt x="127" y="381127"/>
                  </a:lnTo>
                  <a:lnTo>
                    <a:pt x="0" y="427609"/>
                  </a:lnTo>
                  <a:lnTo>
                    <a:pt x="38684" y="455930"/>
                  </a:lnTo>
                  <a:lnTo>
                    <a:pt x="61214" y="455930"/>
                  </a:lnTo>
                  <a:lnTo>
                    <a:pt x="86220" y="452374"/>
                  </a:lnTo>
                  <a:lnTo>
                    <a:pt x="87210" y="452374"/>
                  </a:lnTo>
                  <a:lnTo>
                    <a:pt x="97878" y="448310"/>
                  </a:lnTo>
                  <a:lnTo>
                    <a:pt x="106883" y="444881"/>
                  </a:lnTo>
                  <a:lnTo>
                    <a:pt x="114554" y="441960"/>
                  </a:lnTo>
                  <a:lnTo>
                    <a:pt x="141986" y="430276"/>
                  </a:lnTo>
                  <a:lnTo>
                    <a:pt x="154647" y="423646"/>
                  </a:lnTo>
                  <a:lnTo>
                    <a:pt x="165481" y="417957"/>
                  </a:lnTo>
                  <a:lnTo>
                    <a:pt x="186309" y="406654"/>
                  </a:lnTo>
                  <a:lnTo>
                    <a:pt x="186817" y="406400"/>
                  </a:lnTo>
                  <a:lnTo>
                    <a:pt x="193890" y="400939"/>
                  </a:lnTo>
                  <a:lnTo>
                    <a:pt x="202946" y="393954"/>
                  </a:lnTo>
                  <a:lnTo>
                    <a:pt x="203454" y="393446"/>
                  </a:lnTo>
                  <a:lnTo>
                    <a:pt x="206781" y="389128"/>
                  </a:lnTo>
                  <a:lnTo>
                    <a:pt x="215900" y="3773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2897" y="3532377"/>
              <a:ext cx="91693" cy="170434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5846953" y="3355212"/>
            <a:ext cx="386715" cy="464820"/>
          </a:xfrm>
          <a:custGeom>
            <a:avLst/>
            <a:gdLst/>
            <a:ahLst/>
            <a:cxnLst/>
            <a:rect l="l" t="t" r="r" b="b"/>
            <a:pathLst>
              <a:path w="386714" h="464820">
                <a:moveTo>
                  <a:pt x="141732" y="321437"/>
                </a:moveTo>
                <a:lnTo>
                  <a:pt x="140843" y="320294"/>
                </a:lnTo>
                <a:lnTo>
                  <a:pt x="139954" y="319278"/>
                </a:lnTo>
                <a:lnTo>
                  <a:pt x="138430" y="319024"/>
                </a:lnTo>
                <a:lnTo>
                  <a:pt x="137287" y="319786"/>
                </a:lnTo>
                <a:lnTo>
                  <a:pt x="120904" y="331978"/>
                </a:lnTo>
                <a:lnTo>
                  <a:pt x="100825" y="345186"/>
                </a:lnTo>
                <a:lnTo>
                  <a:pt x="99644" y="345782"/>
                </a:lnTo>
                <a:lnTo>
                  <a:pt x="99695" y="345186"/>
                </a:lnTo>
                <a:lnTo>
                  <a:pt x="101219" y="307975"/>
                </a:lnTo>
                <a:lnTo>
                  <a:pt x="102222" y="267893"/>
                </a:lnTo>
                <a:lnTo>
                  <a:pt x="104013" y="226707"/>
                </a:lnTo>
                <a:lnTo>
                  <a:pt x="107823" y="187198"/>
                </a:lnTo>
                <a:lnTo>
                  <a:pt x="112649" y="147320"/>
                </a:lnTo>
                <a:lnTo>
                  <a:pt x="118745" y="112141"/>
                </a:lnTo>
                <a:lnTo>
                  <a:pt x="119507" y="85471"/>
                </a:lnTo>
                <a:lnTo>
                  <a:pt x="119507" y="83566"/>
                </a:lnTo>
                <a:lnTo>
                  <a:pt x="118110" y="82169"/>
                </a:lnTo>
                <a:lnTo>
                  <a:pt x="116205" y="82042"/>
                </a:lnTo>
                <a:lnTo>
                  <a:pt x="114427" y="82042"/>
                </a:lnTo>
                <a:lnTo>
                  <a:pt x="112763" y="83566"/>
                </a:lnTo>
                <a:lnTo>
                  <a:pt x="112763" y="85471"/>
                </a:lnTo>
                <a:lnTo>
                  <a:pt x="112141" y="111125"/>
                </a:lnTo>
                <a:lnTo>
                  <a:pt x="105918" y="146304"/>
                </a:lnTo>
                <a:lnTo>
                  <a:pt x="105791" y="147320"/>
                </a:lnTo>
                <a:lnTo>
                  <a:pt x="100711" y="186436"/>
                </a:lnTo>
                <a:lnTo>
                  <a:pt x="96647" y="226060"/>
                </a:lnTo>
                <a:lnTo>
                  <a:pt x="94742" y="267335"/>
                </a:lnTo>
                <a:lnTo>
                  <a:pt x="93726" y="307721"/>
                </a:lnTo>
                <a:lnTo>
                  <a:pt x="92163" y="345186"/>
                </a:lnTo>
                <a:lnTo>
                  <a:pt x="91846" y="349656"/>
                </a:lnTo>
                <a:lnTo>
                  <a:pt x="91401" y="349885"/>
                </a:lnTo>
                <a:lnTo>
                  <a:pt x="91401" y="355854"/>
                </a:lnTo>
                <a:lnTo>
                  <a:pt x="91287" y="357530"/>
                </a:lnTo>
                <a:lnTo>
                  <a:pt x="89890" y="376047"/>
                </a:lnTo>
                <a:lnTo>
                  <a:pt x="89776" y="378866"/>
                </a:lnTo>
                <a:lnTo>
                  <a:pt x="79502" y="429895"/>
                </a:lnTo>
                <a:lnTo>
                  <a:pt x="73202" y="446074"/>
                </a:lnTo>
                <a:lnTo>
                  <a:pt x="73533" y="445643"/>
                </a:lnTo>
                <a:lnTo>
                  <a:pt x="73025" y="446532"/>
                </a:lnTo>
                <a:lnTo>
                  <a:pt x="73202" y="446074"/>
                </a:lnTo>
                <a:lnTo>
                  <a:pt x="67017" y="454126"/>
                </a:lnTo>
                <a:lnTo>
                  <a:pt x="60413" y="457073"/>
                </a:lnTo>
                <a:lnTo>
                  <a:pt x="41097" y="457073"/>
                </a:lnTo>
                <a:lnTo>
                  <a:pt x="29921" y="450342"/>
                </a:lnTo>
                <a:lnTo>
                  <a:pt x="29324" y="449986"/>
                </a:lnTo>
                <a:lnTo>
                  <a:pt x="29718" y="450342"/>
                </a:lnTo>
                <a:lnTo>
                  <a:pt x="29083" y="449834"/>
                </a:lnTo>
                <a:lnTo>
                  <a:pt x="28473" y="449199"/>
                </a:lnTo>
                <a:lnTo>
                  <a:pt x="18580" y="440055"/>
                </a:lnTo>
                <a:lnTo>
                  <a:pt x="18161" y="439547"/>
                </a:lnTo>
                <a:lnTo>
                  <a:pt x="10553" y="429133"/>
                </a:lnTo>
                <a:lnTo>
                  <a:pt x="10274" y="428764"/>
                </a:lnTo>
                <a:lnTo>
                  <a:pt x="10414" y="429133"/>
                </a:lnTo>
                <a:lnTo>
                  <a:pt x="9906" y="428244"/>
                </a:lnTo>
                <a:lnTo>
                  <a:pt x="10274" y="428764"/>
                </a:lnTo>
                <a:lnTo>
                  <a:pt x="10096" y="428244"/>
                </a:lnTo>
                <a:lnTo>
                  <a:pt x="7632" y="421259"/>
                </a:lnTo>
                <a:lnTo>
                  <a:pt x="7378" y="420547"/>
                </a:lnTo>
                <a:lnTo>
                  <a:pt x="7366" y="421259"/>
                </a:lnTo>
                <a:lnTo>
                  <a:pt x="7277" y="420547"/>
                </a:lnTo>
                <a:lnTo>
                  <a:pt x="7239" y="420116"/>
                </a:lnTo>
                <a:lnTo>
                  <a:pt x="7378" y="420547"/>
                </a:lnTo>
                <a:lnTo>
                  <a:pt x="7391" y="420116"/>
                </a:lnTo>
                <a:lnTo>
                  <a:pt x="7620" y="412623"/>
                </a:lnTo>
                <a:lnTo>
                  <a:pt x="7620" y="406908"/>
                </a:lnTo>
                <a:lnTo>
                  <a:pt x="7620" y="405853"/>
                </a:lnTo>
                <a:lnTo>
                  <a:pt x="23685" y="392544"/>
                </a:lnTo>
                <a:lnTo>
                  <a:pt x="26200" y="390969"/>
                </a:lnTo>
                <a:lnTo>
                  <a:pt x="39649" y="383362"/>
                </a:lnTo>
                <a:lnTo>
                  <a:pt x="40817" y="382828"/>
                </a:lnTo>
                <a:lnTo>
                  <a:pt x="40627" y="382828"/>
                </a:lnTo>
                <a:lnTo>
                  <a:pt x="39903" y="383222"/>
                </a:lnTo>
                <a:lnTo>
                  <a:pt x="40589" y="382828"/>
                </a:lnTo>
                <a:lnTo>
                  <a:pt x="61214" y="373380"/>
                </a:lnTo>
                <a:lnTo>
                  <a:pt x="61341" y="373380"/>
                </a:lnTo>
                <a:lnTo>
                  <a:pt x="91262" y="357530"/>
                </a:lnTo>
                <a:lnTo>
                  <a:pt x="91401" y="355854"/>
                </a:lnTo>
                <a:lnTo>
                  <a:pt x="91401" y="349885"/>
                </a:lnTo>
                <a:lnTo>
                  <a:pt x="79375" y="355854"/>
                </a:lnTo>
                <a:lnTo>
                  <a:pt x="57873" y="366903"/>
                </a:lnTo>
                <a:lnTo>
                  <a:pt x="37592" y="376047"/>
                </a:lnTo>
                <a:lnTo>
                  <a:pt x="37338" y="376301"/>
                </a:lnTo>
                <a:lnTo>
                  <a:pt x="19939" y="385953"/>
                </a:lnTo>
                <a:lnTo>
                  <a:pt x="7239" y="393954"/>
                </a:lnTo>
                <a:lnTo>
                  <a:pt x="6096" y="394970"/>
                </a:lnTo>
                <a:lnTo>
                  <a:pt x="762" y="402463"/>
                </a:lnTo>
                <a:lnTo>
                  <a:pt x="0" y="404622"/>
                </a:lnTo>
                <a:lnTo>
                  <a:pt x="0" y="412623"/>
                </a:lnTo>
                <a:lnTo>
                  <a:pt x="24765" y="455549"/>
                </a:lnTo>
                <a:lnTo>
                  <a:pt x="40132" y="464566"/>
                </a:lnTo>
                <a:lnTo>
                  <a:pt x="61087" y="464566"/>
                </a:lnTo>
                <a:lnTo>
                  <a:pt x="73837" y="457454"/>
                </a:lnTo>
                <a:lnTo>
                  <a:pt x="74142" y="457073"/>
                </a:lnTo>
                <a:lnTo>
                  <a:pt x="75831" y="454914"/>
                </a:lnTo>
                <a:lnTo>
                  <a:pt x="76720" y="453771"/>
                </a:lnTo>
                <a:lnTo>
                  <a:pt x="79400" y="450342"/>
                </a:lnTo>
                <a:lnTo>
                  <a:pt x="79502" y="450215"/>
                </a:lnTo>
                <a:lnTo>
                  <a:pt x="80010" y="449199"/>
                </a:lnTo>
                <a:lnTo>
                  <a:pt x="81051" y="446532"/>
                </a:lnTo>
                <a:lnTo>
                  <a:pt x="81394" y="445643"/>
                </a:lnTo>
                <a:lnTo>
                  <a:pt x="86487" y="432689"/>
                </a:lnTo>
                <a:lnTo>
                  <a:pt x="86614" y="432308"/>
                </a:lnTo>
                <a:lnTo>
                  <a:pt x="92456" y="409956"/>
                </a:lnTo>
                <a:lnTo>
                  <a:pt x="92456" y="409575"/>
                </a:lnTo>
                <a:lnTo>
                  <a:pt x="97155" y="380111"/>
                </a:lnTo>
                <a:lnTo>
                  <a:pt x="97282" y="379730"/>
                </a:lnTo>
                <a:lnTo>
                  <a:pt x="99110" y="353415"/>
                </a:lnTo>
                <a:lnTo>
                  <a:pt x="104648" y="350520"/>
                </a:lnTo>
                <a:lnTo>
                  <a:pt x="123952" y="337439"/>
                </a:lnTo>
                <a:lnTo>
                  <a:pt x="124206" y="337185"/>
                </a:lnTo>
                <a:lnTo>
                  <a:pt x="140462" y="323850"/>
                </a:lnTo>
                <a:lnTo>
                  <a:pt x="141478" y="322961"/>
                </a:lnTo>
                <a:lnTo>
                  <a:pt x="141732" y="321437"/>
                </a:lnTo>
                <a:close/>
              </a:path>
              <a:path w="386714" h="464820">
                <a:moveTo>
                  <a:pt x="245618" y="52705"/>
                </a:moveTo>
                <a:lnTo>
                  <a:pt x="244602" y="51689"/>
                </a:lnTo>
                <a:lnTo>
                  <a:pt x="243332" y="51689"/>
                </a:lnTo>
                <a:lnTo>
                  <a:pt x="219837" y="51308"/>
                </a:lnTo>
                <a:lnTo>
                  <a:pt x="199364" y="50368"/>
                </a:lnTo>
                <a:lnTo>
                  <a:pt x="197980" y="50368"/>
                </a:lnTo>
                <a:lnTo>
                  <a:pt x="179349" y="47371"/>
                </a:lnTo>
                <a:lnTo>
                  <a:pt x="179057" y="47371"/>
                </a:lnTo>
                <a:lnTo>
                  <a:pt x="161848" y="42037"/>
                </a:lnTo>
                <a:lnTo>
                  <a:pt x="161378" y="41897"/>
                </a:lnTo>
                <a:lnTo>
                  <a:pt x="161671" y="42037"/>
                </a:lnTo>
                <a:lnTo>
                  <a:pt x="161302" y="41897"/>
                </a:lnTo>
                <a:lnTo>
                  <a:pt x="157695" y="40005"/>
                </a:lnTo>
                <a:lnTo>
                  <a:pt x="146532" y="34290"/>
                </a:lnTo>
                <a:lnTo>
                  <a:pt x="146138" y="34124"/>
                </a:lnTo>
                <a:lnTo>
                  <a:pt x="145796" y="33909"/>
                </a:lnTo>
                <a:lnTo>
                  <a:pt x="146202" y="34124"/>
                </a:lnTo>
                <a:lnTo>
                  <a:pt x="145923" y="33909"/>
                </a:lnTo>
                <a:lnTo>
                  <a:pt x="132359" y="23583"/>
                </a:lnTo>
                <a:lnTo>
                  <a:pt x="132067" y="23393"/>
                </a:lnTo>
                <a:lnTo>
                  <a:pt x="121196" y="13589"/>
                </a:lnTo>
                <a:lnTo>
                  <a:pt x="120992" y="13436"/>
                </a:lnTo>
                <a:lnTo>
                  <a:pt x="120777" y="13208"/>
                </a:lnTo>
                <a:lnTo>
                  <a:pt x="117500" y="9271"/>
                </a:lnTo>
                <a:lnTo>
                  <a:pt x="115684" y="7112"/>
                </a:lnTo>
                <a:lnTo>
                  <a:pt x="114477" y="5702"/>
                </a:lnTo>
                <a:lnTo>
                  <a:pt x="114528" y="4572"/>
                </a:lnTo>
                <a:lnTo>
                  <a:pt x="114554" y="4191"/>
                </a:lnTo>
                <a:lnTo>
                  <a:pt x="114681" y="2794"/>
                </a:lnTo>
                <a:lnTo>
                  <a:pt x="113919" y="1397"/>
                </a:lnTo>
                <a:lnTo>
                  <a:pt x="112776" y="762"/>
                </a:lnTo>
                <a:lnTo>
                  <a:pt x="111506" y="0"/>
                </a:lnTo>
                <a:lnTo>
                  <a:pt x="109982" y="0"/>
                </a:lnTo>
                <a:lnTo>
                  <a:pt x="108712" y="762"/>
                </a:lnTo>
                <a:lnTo>
                  <a:pt x="107569" y="1397"/>
                </a:lnTo>
                <a:lnTo>
                  <a:pt x="106807" y="2794"/>
                </a:lnTo>
                <a:lnTo>
                  <a:pt x="106934" y="4191"/>
                </a:lnTo>
                <a:lnTo>
                  <a:pt x="107061" y="7112"/>
                </a:lnTo>
                <a:lnTo>
                  <a:pt x="107950" y="9271"/>
                </a:lnTo>
                <a:lnTo>
                  <a:pt x="142113" y="40005"/>
                </a:lnTo>
                <a:lnTo>
                  <a:pt x="158877" y="48260"/>
                </a:lnTo>
                <a:lnTo>
                  <a:pt x="159131" y="48260"/>
                </a:lnTo>
                <a:lnTo>
                  <a:pt x="177165" y="53467"/>
                </a:lnTo>
                <a:lnTo>
                  <a:pt x="177673" y="53594"/>
                </a:lnTo>
                <a:lnTo>
                  <a:pt x="198424" y="56388"/>
                </a:lnTo>
                <a:lnTo>
                  <a:pt x="203034" y="56388"/>
                </a:lnTo>
                <a:lnTo>
                  <a:pt x="219710" y="56769"/>
                </a:lnTo>
                <a:lnTo>
                  <a:pt x="243332" y="56388"/>
                </a:lnTo>
                <a:lnTo>
                  <a:pt x="244602" y="56388"/>
                </a:lnTo>
                <a:lnTo>
                  <a:pt x="245618" y="55372"/>
                </a:lnTo>
                <a:lnTo>
                  <a:pt x="245618" y="52705"/>
                </a:lnTo>
                <a:close/>
              </a:path>
              <a:path w="386714" h="464820">
                <a:moveTo>
                  <a:pt x="386715" y="175018"/>
                </a:moveTo>
                <a:lnTo>
                  <a:pt x="386334" y="173609"/>
                </a:lnTo>
                <a:lnTo>
                  <a:pt x="385953" y="172085"/>
                </a:lnTo>
                <a:lnTo>
                  <a:pt x="384429" y="171196"/>
                </a:lnTo>
                <a:lnTo>
                  <a:pt x="383032" y="171577"/>
                </a:lnTo>
                <a:lnTo>
                  <a:pt x="363689" y="176212"/>
                </a:lnTo>
                <a:lnTo>
                  <a:pt x="355257" y="177228"/>
                </a:lnTo>
                <a:lnTo>
                  <a:pt x="357238" y="161010"/>
                </a:lnTo>
                <a:lnTo>
                  <a:pt x="362204" y="124968"/>
                </a:lnTo>
                <a:lnTo>
                  <a:pt x="361950" y="92837"/>
                </a:lnTo>
                <a:lnTo>
                  <a:pt x="361569" y="66929"/>
                </a:lnTo>
                <a:lnTo>
                  <a:pt x="361569" y="65659"/>
                </a:lnTo>
                <a:lnTo>
                  <a:pt x="360426" y="64516"/>
                </a:lnTo>
                <a:lnTo>
                  <a:pt x="357886" y="64516"/>
                </a:lnTo>
                <a:lnTo>
                  <a:pt x="356743" y="65659"/>
                </a:lnTo>
                <a:lnTo>
                  <a:pt x="356743" y="66929"/>
                </a:lnTo>
                <a:lnTo>
                  <a:pt x="356362" y="92837"/>
                </a:lnTo>
                <a:lnTo>
                  <a:pt x="356108" y="124206"/>
                </a:lnTo>
                <a:lnTo>
                  <a:pt x="350901" y="159004"/>
                </a:lnTo>
                <a:lnTo>
                  <a:pt x="350799" y="159905"/>
                </a:lnTo>
                <a:lnTo>
                  <a:pt x="348526" y="178028"/>
                </a:lnTo>
                <a:lnTo>
                  <a:pt x="341884" y="178816"/>
                </a:lnTo>
                <a:lnTo>
                  <a:pt x="296291" y="185801"/>
                </a:lnTo>
                <a:lnTo>
                  <a:pt x="276225" y="188341"/>
                </a:lnTo>
                <a:lnTo>
                  <a:pt x="259080" y="191643"/>
                </a:lnTo>
                <a:lnTo>
                  <a:pt x="246570" y="195503"/>
                </a:lnTo>
                <a:lnTo>
                  <a:pt x="246938" y="195503"/>
                </a:lnTo>
                <a:lnTo>
                  <a:pt x="244983" y="197243"/>
                </a:lnTo>
                <a:lnTo>
                  <a:pt x="243573" y="200279"/>
                </a:lnTo>
                <a:lnTo>
                  <a:pt x="243459" y="200545"/>
                </a:lnTo>
                <a:lnTo>
                  <a:pt x="243332" y="206133"/>
                </a:lnTo>
                <a:lnTo>
                  <a:pt x="243840" y="207657"/>
                </a:lnTo>
                <a:lnTo>
                  <a:pt x="246888" y="213245"/>
                </a:lnTo>
                <a:lnTo>
                  <a:pt x="247142" y="213741"/>
                </a:lnTo>
                <a:lnTo>
                  <a:pt x="254381" y="222504"/>
                </a:lnTo>
                <a:lnTo>
                  <a:pt x="255270" y="223647"/>
                </a:lnTo>
                <a:lnTo>
                  <a:pt x="257048" y="223901"/>
                </a:lnTo>
                <a:lnTo>
                  <a:pt x="258318" y="223012"/>
                </a:lnTo>
                <a:lnTo>
                  <a:pt x="259461" y="222123"/>
                </a:lnTo>
                <a:lnTo>
                  <a:pt x="259715" y="220357"/>
                </a:lnTo>
                <a:lnTo>
                  <a:pt x="252780" y="210439"/>
                </a:lnTo>
                <a:lnTo>
                  <a:pt x="250710" y="206133"/>
                </a:lnTo>
                <a:lnTo>
                  <a:pt x="250342" y="205333"/>
                </a:lnTo>
                <a:lnTo>
                  <a:pt x="250367" y="204482"/>
                </a:lnTo>
                <a:lnTo>
                  <a:pt x="250317" y="203454"/>
                </a:lnTo>
                <a:lnTo>
                  <a:pt x="250418" y="202933"/>
                </a:lnTo>
                <a:lnTo>
                  <a:pt x="250304" y="203200"/>
                </a:lnTo>
                <a:lnTo>
                  <a:pt x="250291" y="202933"/>
                </a:lnTo>
                <a:lnTo>
                  <a:pt x="250444" y="202184"/>
                </a:lnTo>
                <a:lnTo>
                  <a:pt x="250418" y="202933"/>
                </a:lnTo>
                <a:lnTo>
                  <a:pt x="250952" y="201714"/>
                </a:lnTo>
                <a:lnTo>
                  <a:pt x="255549" y="200279"/>
                </a:lnTo>
                <a:lnTo>
                  <a:pt x="260400" y="198780"/>
                </a:lnTo>
                <a:lnTo>
                  <a:pt x="277114" y="195503"/>
                </a:lnTo>
                <a:lnTo>
                  <a:pt x="276733" y="195503"/>
                </a:lnTo>
                <a:lnTo>
                  <a:pt x="297307" y="192913"/>
                </a:lnTo>
                <a:lnTo>
                  <a:pt x="320167" y="189369"/>
                </a:lnTo>
                <a:lnTo>
                  <a:pt x="342773" y="185547"/>
                </a:lnTo>
                <a:lnTo>
                  <a:pt x="347662" y="184873"/>
                </a:lnTo>
                <a:lnTo>
                  <a:pt x="346837" y="191516"/>
                </a:lnTo>
                <a:lnTo>
                  <a:pt x="345313" y="222504"/>
                </a:lnTo>
                <a:lnTo>
                  <a:pt x="345313" y="327025"/>
                </a:lnTo>
                <a:lnTo>
                  <a:pt x="342582" y="327025"/>
                </a:lnTo>
                <a:lnTo>
                  <a:pt x="334073" y="316763"/>
                </a:lnTo>
                <a:lnTo>
                  <a:pt x="319659" y="297434"/>
                </a:lnTo>
                <a:lnTo>
                  <a:pt x="318135" y="297180"/>
                </a:lnTo>
                <a:lnTo>
                  <a:pt x="317119" y="297942"/>
                </a:lnTo>
                <a:lnTo>
                  <a:pt x="315976" y="298704"/>
                </a:lnTo>
                <a:lnTo>
                  <a:pt x="315722" y="300228"/>
                </a:lnTo>
                <a:lnTo>
                  <a:pt x="316484" y="301244"/>
                </a:lnTo>
                <a:lnTo>
                  <a:pt x="328930" y="319913"/>
                </a:lnTo>
                <a:lnTo>
                  <a:pt x="329057" y="320167"/>
                </a:lnTo>
                <a:lnTo>
                  <a:pt x="338709" y="332105"/>
                </a:lnTo>
                <a:lnTo>
                  <a:pt x="341122" y="333248"/>
                </a:lnTo>
                <a:lnTo>
                  <a:pt x="347865" y="333502"/>
                </a:lnTo>
                <a:lnTo>
                  <a:pt x="348615" y="333756"/>
                </a:lnTo>
                <a:lnTo>
                  <a:pt x="349580" y="333756"/>
                </a:lnTo>
                <a:lnTo>
                  <a:pt x="349935" y="333502"/>
                </a:lnTo>
                <a:lnTo>
                  <a:pt x="350291" y="333248"/>
                </a:lnTo>
                <a:lnTo>
                  <a:pt x="351536" y="332359"/>
                </a:lnTo>
                <a:lnTo>
                  <a:pt x="352171" y="331343"/>
                </a:lnTo>
                <a:lnTo>
                  <a:pt x="352158" y="330200"/>
                </a:lnTo>
                <a:lnTo>
                  <a:pt x="352158" y="327025"/>
                </a:lnTo>
                <a:lnTo>
                  <a:pt x="352044" y="222504"/>
                </a:lnTo>
                <a:lnTo>
                  <a:pt x="353415" y="192443"/>
                </a:lnTo>
                <a:lnTo>
                  <a:pt x="354444" y="183921"/>
                </a:lnTo>
                <a:lnTo>
                  <a:pt x="364617" y="182499"/>
                </a:lnTo>
                <a:lnTo>
                  <a:pt x="385826" y="176530"/>
                </a:lnTo>
                <a:lnTo>
                  <a:pt x="386715" y="1750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31584" y="3238373"/>
            <a:ext cx="661415" cy="39281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086854" y="3316478"/>
            <a:ext cx="168275" cy="294005"/>
          </a:xfrm>
          <a:custGeom>
            <a:avLst/>
            <a:gdLst/>
            <a:ahLst/>
            <a:cxnLst/>
            <a:rect l="l" t="t" r="r" b="b"/>
            <a:pathLst>
              <a:path w="168275" h="294004">
                <a:moveTo>
                  <a:pt x="111632" y="198374"/>
                </a:moveTo>
                <a:lnTo>
                  <a:pt x="61087" y="215137"/>
                </a:lnTo>
                <a:lnTo>
                  <a:pt x="21590" y="231012"/>
                </a:lnTo>
                <a:lnTo>
                  <a:pt x="0" y="250444"/>
                </a:lnTo>
                <a:lnTo>
                  <a:pt x="126" y="269875"/>
                </a:lnTo>
                <a:lnTo>
                  <a:pt x="4064" y="280035"/>
                </a:lnTo>
                <a:lnTo>
                  <a:pt x="4318" y="280416"/>
                </a:lnTo>
                <a:lnTo>
                  <a:pt x="9905" y="290195"/>
                </a:lnTo>
                <a:lnTo>
                  <a:pt x="12065" y="291719"/>
                </a:lnTo>
                <a:lnTo>
                  <a:pt x="21074" y="294005"/>
                </a:lnTo>
                <a:lnTo>
                  <a:pt x="32385" y="294005"/>
                </a:lnTo>
                <a:lnTo>
                  <a:pt x="44323" y="292227"/>
                </a:lnTo>
                <a:lnTo>
                  <a:pt x="45466" y="291719"/>
                </a:lnTo>
                <a:lnTo>
                  <a:pt x="54022" y="287020"/>
                </a:lnTo>
                <a:lnTo>
                  <a:pt x="15673" y="287020"/>
                </a:lnTo>
                <a:lnTo>
                  <a:pt x="13514" y="285496"/>
                </a:lnTo>
                <a:lnTo>
                  <a:pt x="14648" y="285496"/>
                </a:lnTo>
                <a:lnTo>
                  <a:pt x="9959" y="277749"/>
                </a:lnTo>
                <a:lnTo>
                  <a:pt x="9780" y="277497"/>
                </a:lnTo>
                <a:lnTo>
                  <a:pt x="9651" y="277241"/>
                </a:lnTo>
                <a:lnTo>
                  <a:pt x="9538" y="276811"/>
                </a:lnTo>
                <a:lnTo>
                  <a:pt x="6417" y="268859"/>
                </a:lnTo>
                <a:lnTo>
                  <a:pt x="6096" y="268859"/>
                </a:lnTo>
                <a:lnTo>
                  <a:pt x="6096" y="252095"/>
                </a:lnTo>
                <a:lnTo>
                  <a:pt x="5715" y="252095"/>
                </a:lnTo>
                <a:lnTo>
                  <a:pt x="6008" y="250825"/>
                </a:lnTo>
                <a:lnTo>
                  <a:pt x="6096" y="250444"/>
                </a:lnTo>
                <a:lnTo>
                  <a:pt x="6761" y="250444"/>
                </a:lnTo>
                <a:lnTo>
                  <a:pt x="10705" y="244221"/>
                </a:lnTo>
                <a:lnTo>
                  <a:pt x="10287" y="244221"/>
                </a:lnTo>
                <a:lnTo>
                  <a:pt x="11429" y="243077"/>
                </a:lnTo>
                <a:lnTo>
                  <a:pt x="12401" y="243077"/>
                </a:lnTo>
                <a:lnTo>
                  <a:pt x="24149" y="236727"/>
                </a:lnTo>
                <a:lnTo>
                  <a:pt x="41025" y="229025"/>
                </a:lnTo>
                <a:lnTo>
                  <a:pt x="63119" y="220980"/>
                </a:lnTo>
                <a:lnTo>
                  <a:pt x="110123" y="204865"/>
                </a:lnTo>
                <a:lnTo>
                  <a:pt x="112904" y="199136"/>
                </a:lnTo>
                <a:lnTo>
                  <a:pt x="112971" y="198998"/>
                </a:lnTo>
                <a:lnTo>
                  <a:pt x="111632" y="198374"/>
                </a:lnTo>
                <a:close/>
              </a:path>
              <a:path w="168275" h="294004">
                <a:moveTo>
                  <a:pt x="13999" y="285496"/>
                </a:moveTo>
                <a:lnTo>
                  <a:pt x="13514" y="285496"/>
                </a:lnTo>
                <a:lnTo>
                  <a:pt x="15673" y="287020"/>
                </a:lnTo>
                <a:lnTo>
                  <a:pt x="14733" y="285636"/>
                </a:lnTo>
                <a:lnTo>
                  <a:pt x="13999" y="285496"/>
                </a:lnTo>
                <a:close/>
              </a:path>
              <a:path w="168275" h="294004">
                <a:moveTo>
                  <a:pt x="14733" y="285636"/>
                </a:moveTo>
                <a:lnTo>
                  <a:pt x="15570" y="287020"/>
                </a:lnTo>
                <a:lnTo>
                  <a:pt x="21971" y="287020"/>
                </a:lnTo>
                <a:lnTo>
                  <a:pt x="14733" y="285636"/>
                </a:lnTo>
                <a:close/>
              </a:path>
              <a:path w="168275" h="294004">
                <a:moveTo>
                  <a:pt x="42662" y="285070"/>
                </a:moveTo>
                <a:lnTo>
                  <a:pt x="30446" y="287020"/>
                </a:lnTo>
                <a:lnTo>
                  <a:pt x="54022" y="287020"/>
                </a:lnTo>
                <a:lnTo>
                  <a:pt x="56797" y="285496"/>
                </a:lnTo>
                <a:lnTo>
                  <a:pt x="41910" y="285496"/>
                </a:lnTo>
                <a:lnTo>
                  <a:pt x="42662" y="285070"/>
                </a:lnTo>
                <a:close/>
              </a:path>
              <a:path w="168275" h="294004">
                <a:moveTo>
                  <a:pt x="14648" y="285496"/>
                </a:moveTo>
                <a:lnTo>
                  <a:pt x="13999" y="285496"/>
                </a:lnTo>
                <a:lnTo>
                  <a:pt x="14733" y="285636"/>
                </a:lnTo>
                <a:lnTo>
                  <a:pt x="14648" y="285496"/>
                </a:lnTo>
                <a:close/>
              </a:path>
              <a:path w="168275" h="294004">
                <a:moveTo>
                  <a:pt x="57265" y="276811"/>
                </a:moveTo>
                <a:lnTo>
                  <a:pt x="41910" y="285496"/>
                </a:lnTo>
                <a:lnTo>
                  <a:pt x="42973" y="285070"/>
                </a:lnTo>
                <a:lnTo>
                  <a:pt x="57571" y="285070"/>
                </a:lnTo>
                <a:lnTo>
                  <a:pt x="60960" y="283210"/>
                </a:lnTo>
                <a:lnTo>
                  <a:pt x="61595" y="282829"/>
                </a:lnTo>
                <a:lnTo>
                  <a:pt x="68114" y="277241"/>
                </a:lnTo>
                <a:lnTo>
                  <a:pt x="56769" y="277241"/>
                </a:lnTo>
                <a:lnTo>
                  <a:pt x="57265" y="276811"/>
                </a:lnTo>
                <a:close/>
              </a:path>
              <a:path w="168275" h="294004">
                <a:moveTo>
                  <a:pt x="57571" y="285070"/>
                </a:moveTo>
                <a:lnTo>
                  <a:pt x="42973" y="285070"/>
                </a:lnTo>
                <a:lnTo>
                  <a:pt x="41910" y="285496"/>
                </a:lnTo>
                <a:lnTo>
                  <a:pt x="56797" y="285496"/>
                </a:lnTo>
                <a:lnTo>
                  <a:pt x="57571" y="285070"/>
                </a:lnTo>
                <a:close/>
              </a:path>
              <a:path w="168275" h="294004">
                <a:moveTo>
                  <a:pt x="166370" y="0"/>
                </a:moveTo>
                <a:lnTo>
                  <a:pt x="162941" y="0"/>
                </a:lnTo>
                <a:lnTo>
                  <a:pt x="161544" y="1397"/>
                </a:lnTo>
                <a:lnTo>
                  <a:pt x="161455" y="28701"/>
                </a:lnTo>
                <a:lnTo>
                  <a:pt x="155736" y="61348"/>
                </a:lnTo>
                <a:lnTo>
                  <a:pt x="137596" y="131464"/>
                </a:lnTo>
                <a:lnTo>
                  <a:pt x="115062" y="194691"/>
                </a:lnTo>
                <a:lnTo>
                  <a:pt x="113089" y="198755"/>
                </a:lnTo>
                <a:lnTo>
                  <a:pt x="112985" y="198998"/>
                </a:lnTo>
                <a:lnTo>
                  <a:pt x="113284" y="199136"/>
                </a:lnTo>
                <a:lnTo>
                  <a:pt x="113792" y="200660"/>
                </a:lnTo>
                <a:lnTo>
                  <a:pt x="114173" y="202057"/>
                </a:lnTo>
                <a:lnTo>
                  <a:pt x="113411" y="203708"/>
                </a:lnTo>
                <a:lnTo>
                  <a:pt x="112014" y="204216"/>
                </a:lnTo>
                <a:lnTo>
                  <a:pt x="110123" y="204865"/>
                </a:lnTo>
                <a:lnTo>
                  <a:pt x="101885" y="222028"/>
                </a:lnTo>
                <a:lnTo>
                  <a:pt x="101456" y="222839"/>
                </a:lnTo>
                <a:lnTo>
                  <a:pt x="88552" y="244221"/>
                </a:lnTo>
                <a:lnTo>
                  <a:pt x="87629" y="245872"/>
                </a:lnTo>
                <a:lnTo>
                  <a:pt x="87414" y="246159"/>
                </a:lnTo>
                <a:lnTo>
                  <a:pt x="87191" y="246380"/>
                </a:lnTo>
                <a:lnTo>
                  <a:pt x="71881" y="264160"/>
                </a:lnTo>
                <a:lnTo>
                  <a:pt x="71704" y="264337"/>
                </a:lnTo>
                <a:lnTo>
                  <a:pt x="71441" y="264541"/>
                </a:lnTo>
                <a:lnTo>
                  <a:pt x="57305" y="276811"/>
                </a:lnTo>
                <a:lnTo>
                  <a:pt x="56769" y="277241"/>
                </a:lnTo>
                <a:lnTo>
                  <a:pt x="68114" y="277241"/>
                </a:lnTo>
                <a:lnTo>
                  <a:pt x="94655" y="248793"/>
                </a:lnTo>
                <a:lnTo>
                  <a:pt x="108203" y="226568"/>
                </a:lnTo>
                <a:lnTo>
                  <a:pt x="108457" y="226187"/>
                </a:lnTo>
                <a:lnTo>
                  <a:pt x="122111" y="198374"/>
                </a:lnTo>
                <a:lnTo>
                  <a:pt x="122300" y="197738"/>
                </a:lnTo>
                <a:lnTo>
                  <a:pt x="133476" y="166497"/>
                </a:lnTo>
                <a:lnTo>
                  <a:pt x="145034" y="133985"/>
                </a:lnTo>
                <a:lnTo>
                  <a:pt x="155067" y="98551"/>
                </a:lnTo>
                <a:lnTo>
                  <a:pt x="155194" y="98298"/>
                </a:lnTo>
                <a:lnTo>
                  <a:pt x="162814" y="62992"/>
                </a:lnTo>
                <a:lnTo>
                  <a:pt x="162941" y="62737"/>
                </a:lnTo>
                <a:lnTo>
                  <a:pt x="167894" y="29210"/>
                </a:lnTo>
                <a:lnTo>
                  <a:pt x="167767" y="1397"/>
                </a:lnTo>
                <a:lnTo>
                  <a:pt x="166370" y="0"/>
                </a:lnTo>
                <a:close/>
              </a:path>
              <a:path w="168275" h="294004">
                <a:moveTo>
                  <a:pt x="6096" y="268039"/>
                </a:moveTo>
                <a:lnTo>
                  <a:pt x="6096" y="268859"/>
                </a:lnTo>
                <a:lnTo>
                  <a:pt x="6417" y="268859"/>
                </a:lnTo>
                <a:lnTo>
                  <a:pt x="6096" y="268039"/>
                </a:lnTo>
                <a:close/>
              </a:path>
              <a:path w="168275" h="294004">
                <a:moveTo>
                  <a:pt x="6096" y="250825"/>
                </a:moveTo>
                <a:lnTo>
                  <a:pt x="5853" y="251493"/>
                </a:lnTo>
                <a:lnTo>
                  <a:pt x="5715" y="252095"/>
                </a:lnTo>
                <a:lnTo>
                  <a:pt x="6096" y="251493"/>
                </a:lnTo>
                <a:lnTo>
                  <a:pt x="6096" y="250825"/>
                </a:lnTo>
                <a:close/>
              </a:path>
              <a:path w="168275" h="294004">
                <a:moveTo>
                  <a:pt x="6096" y="251493"/>
                </a:moveTo>
                <a:lnTo>
                  <a:pt x="5715" y="252095"/>
                </a:lnTo>
                <a:lnTo>
                  <a:pt x="6096" y="252095"/>
                </a:lnTo>
                <a:lnTo>
                  <a:pt x="6096" y="251493"/>
                </a:lnTo>
                <a:close/>
              </a:path>
              <a:path w="168275" h="294004">
                <a:moveTo>
                  <a:pt x="6761" y="250444"/>
                </a:moveTo>
                <a:lnTo>
                  <a:pt x="6096" y="250444"/>
                </a:lnTo>
                <a:lnTo>
                  <a:pt x="6096" y="251493"/>
                </a:lnTo>
                <a:lnTo>
                  <a:pt x="6761" y="250444"/>
                </a:lnTo>
                <a:close/>
              </a:path>
              <a:path w="168275" h="294004">
                <a:moveTo>
                  <a:pt x="11429" y="243077"/>
                </a:moveTo>
                <a:lnTo>
                  <a:pt x="10287" y="244221"/>
                </a:lnTo>
                <a:lnTo>
                  <a:pt x="10923" y="243876"/>
                </a:lnTo>
                <a:lnTo>
                  <a:pt x="11429" y="243077"/>
                </a:lnTo>
                <a:close/>
              </a:path>
              <a:path w="168275" h="294004">
                <a:moveTo>
                  <a:pt x="10923" y="243876"/>
                </a:moveTo>
                <a:lnTo>
                  <a:pt x="10287" y="244221"/>
                </a:lnTo>
                <a:lnTo>
                  <a:pt x="10705" y="244221"/>
                </a:lnTo>
                <a:lnTo>
                  <a:pt x="10923" y="243876"/>
                </a:lnTo>
                <a:close/>
              </a:path>
              <a:path w="168275" h="294004">
                <a:moveTo>
                  <a:pt x="12401" y="243077"/>
                </a:moveTo>
                <a:lnTo>
                  <a:pt x="11429" y="243077"/>
                </a:lnTo>
                <a:lnTo>
                  <a:pt x="10923" y="243876"/>
                </a:lnTo>
                <a:lnTo>
                  <a:pt x="12401" y="243077"/>
                </a:lnTo>
                <a:close/>
              </a:path>
              <a:path w="168275" h="294004">
                <a:moveTo>
                  <a:pt x="112985" y="198998"/>
                </a:moveTo>
                <a:lnTo>
                  <a:pt x="112904" y="199136"/>
                </a:lnTo>
                <a:lnTo>
                  <a:pt x="110123" y="204865"/>
                </a:lnTo>
                <a:lnTo>
                  <a:pt x="112014" y="204216"/>
                </a:lnTo>
                <a:lnTo>
                  <a:pt x="113411" y="203708"/>
                </a:lnTo>
                <a:lnTo>
                  <a:pt x="114173" y="202057"/>
                </a:lnTo>
                <a:lnTo>
                  <a:pt x="113792" y="200660"/>
                </a:lnTo>
                <a:lnTo>
                  <a:pt x="113284" y="199136"/>
                </a:lnTo>
                <a:lnTo>
                  <a:pt x="112985" y="1989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68515" y="3184525"/>
            <a:ext cx="83820" cy="37465"/>
          </a:xfrm>
          <a:custGeom>
            <a:avLst/>
            <a:gdLst/>
            <a:ahLst/>
            <a:cxnLst/>
            <a:rect l="l" t="t" r="r" b="b"/>
            <a:pathLst>
              <a:path w="83820" h="37464">
                <a:moveTo>
                  <a:pt x="81787" y="888"/>
                </a:moveTo>
                <a:lnTo>
                  <a:pt x="29833" y="888"/>
                </a:lnTo>
                <a:lnTo>
                  <a:pt x="15043" y="3555"/>
                </a:lnTo>
                <a:lnTo>
                  <a:pt x="15239" y="3555"/>
                </a:lnTo>
                <a:lnTo>
                  <a:pt x="4825" y="6730"/>
                </a:lnTo>
                <a:lnTo>
                  <a:pt x="2285" y="9016"/>
                </a:lnTo>
                <a:lnTo>
                  <a:pt x="359" y="13832"/>
                </a:lnTo>
                <a:lnTo>
                  <a:pt x="253" y="14097"/>
                </a:lnTo>
                <a:lnTo>
                  <a:pt x="0" y="15621"/>
                </a:lnTo>
                <a:lnTo>
                  <a:pt x="253" y="23875"/>
                </a:lnTo>
                <a:lnTo>
                  <a:pt x="253" y="24384"/>
                </a:lnTo>
                <a:lnTo>
                  <a:pt x="1843" y="34289"/>
                </a:lnTo>
                <a:lnTo>
                  <a:pt x="2089" y="35687"/>
                </a:lnTo>
                <a:lnTo>
                  <a:pt x="2158" y="36067"/>
                </a:lnTo>
                <a:lnTo>
                  <a:pt x="3301" y="37084"/>
                </a:lnTo>
                <a:lnTo>
                  <a:pt x="6095" y="36829"/>
                </a:lnTo>
                <a:lnTo>
                  <a:pt x="7111" y="35687"/>
                </a:lnTo>
                <a:lnTo>
                  <a:pt x="7238" y="34289"/>
                </a:lnTo>
                <a:lnTo>
                  <a:pt x="7480" y="24384"/>
                </a:lnTo>
                <a:lnTo>
                  <a:pt x="7596" y="17145"/>
                </a:lnTo>
                <a:lnTo>
                  <a:pt x="7238" y="17145"/>
                </a:lnTo>
                <a:lnTo>
                  <a:pt x="7619" y="15621"/>
                </a:lnTo>
                <a:lnTo>
                  <a:pt x="7942" y="15621"/>
                </a:lnTo>
                <a:lnTo>
                  <a:pt x="8528" y="14350"/>
                </a:lnTo>
                <a:lnTo>
                  <a:pt x="7111" y="14350"/>
                </a:lnTo>
                <a:lnTo>
                  <a:pt x="9525" y="12191"/>
                </a:lnTo>
                <a:lnTo>
                  <a:pt x="14004" y="12191"/>
                </a:lnTo>
                <a:lnTo>
                  <a:pt x="17247" y="11175"/>
                </a:lnTo>
                <a:lnTo>
                  <a:pt x="31944" y="8264"/>
                </a:lnTo>
                <a:lnTo>
                  <a:pt x="31412" y="8264"/>
                </a:lnTo>
                <a:lnTo>
                  <a:pt x="49402" y="7365"/>
                </a:lnTo>
                <a:lnTo>
                  <a:pt x="66928" y="7112"/>
                </a:lnTo>
                <a:lnTo>
                  <a:pt x="76930" y="6730"/>
                </a:lnTo>
                <a:lnTo>
                  <a:pt x="81672" y="6730"/>
                </a:lnTo>
                <a:lnTo>
                  <a:pt x="83057" y="5207"/>
                </a:lnTo>
                <a:lnTo>
                  <a:pt x="83057" y="2159"/>
                </a:lnTo>
                <a:lnTo>
                  <a:pt x="81787" y="888"/>
                </a:lnTo>
                <a:close/>
              </a:path>
              <a:path w="83820" h="37464">
                <a:moveTo>
                  <a:pt x="7619" y="15621"/>
                </a:moveTo>
                <a:lnTo>
                  <a:pt x="7238" y="17145"/>
                </a:lnTo>
                <a:lnTo>
                  <a:pt x="7608" y="16343"/>
                </a:lnTo>
                <a:lnTo>
                  <a:pt x="7619" y="15621"/>
                </a:lnTo>
                <a:close/>
              </a:path>
              <a:path w="83820" h="37464">
                <a:moveTo>
                  <a:pt x="7608" y="16343"/>
                </a:moveTo>
                <a:lnTo>
                  <a:pt x="7238" y="17145"/>
                </a:lnTo>
                <a:lnTo>
                  <a:pt x="7596" y="17145"/>
                </a:lnTo>
                <a:lnTo>
                  <a:pt x="7608" y="16343"/>
                </a:lnTo>
                <a:close/>
              </a:path>
              <a:path w="83820" h="37464">
                <a:moveTo>
                  <a:pt x="7942" y="15621"/>
                </a:moveTo>
                <a:lnTo>
                  <a:pt x="7619" y="15621"/>
                </a:lnTo>
                <a:lnTo>
                  <a:pt x="7608" y="16343"/>
                </a:lnTo>
                <a:lnTo>
                  <a:pt x="7942" y="15621"/>
                </a:lnTo>
                <a:close/>
              </a:path>
              <a:path w="83820" h="37464">
                <a:moveTo>
                  <a:pt x="9525" y="12191"/>
                </a:moveTo>
                <a:lnTo>
                  <a:pt x="7111" y="14350"/>
                </a:lnTo>
                <a:lnTo>
                  <a:pt x="8767" y="13832"/>
                </a:lnTo>
                <a:lnTo>
                  <a:pt x="9525" y="12191"/>
                </a:lnTo>
                <a:close/>
              </a:path>
              <a:path w="83820" h="37464">
                <a:moveTo>
                  <a:pt x="8767" y="13832"/>
                </a:moveTo>
                <a:lnTo>
                  <a:pt x="7111" y="14350"/>
                </a:lnTo>
                <a:lnTo>
                  <a:pt x="8528" y="14350"/>
                </a:lnTo>
                <a:lnTo>
                  <a:pt x="8645" y="14097"/>
                </a:lnTo>
                <a:lnTo>
                  <a:pt x="8767" y="13832"/>
                </a:lnTo>
                <a:close/>
              </a:path>
              <a:path w="83820" h="37464">
                <a:moveTo>
                  <a:pt x="14004" y="12191"/>
                </a:moveTo>
                <a:lnTo>
                  <a:pt x="9525" y="12191"/>
                </a:lnTo>
                <a:lnTo>
                  <a:pt x="8767" y="13832"/>
                </a:lnTo>
                <a:lnTo>
                  <a:pt x="14004" y="12191"/>
                </a:lnTo>
                <a:close/>
              </a:path>
              <a:path w="83820" h="37464">
                <a:moveTo>
                  <a:pt x="49275" y="0"/>
                </a:moveTo>
                <a:lnTo>
                  <a:pt x="24739" y="888"/>
                </a:lnTo>
                <a:lnTo>
                  <a:pt x="83597" y="888"/>
                </a:lnTo>
                <a:lnTo>
                  <a:pt x="66928" y="253"/>
                </a:lnTo>
                <a:lnTo>
                  <a:pt x="492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46618" y="2704464"/>
            <a:ext cx="1252601" cy="647954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121393" y="3181604"/>
            <a:ext cx="585470" cy="29209"/>
          </a:xfrm>
          <a:custGeom>
            <a:avLst/>
            <a:gdLst/>
            <a:ahLst/>
            <a:cxnLst/>
            <a:rect l="l" t="t" r="r" b="b"/>
            <a:pathLst>
              <a:path w="585470" h="29210">
                <a:moveTo>
                  <a:pt x="3936" y="24003"/>
                </a:moveTo>
                <a:lnTo>
                  <a:pt x="0" y="24003"/>
                </a:lnTo>
                <a:lnTo>
                  <a:pt x="0" y="29083"/>
                </a:lnTo>
                <a:lnTo>
                  <a:pt x="3682" y="29083"/>
                </a:lnTo>
                <a:lnTo>
                  <a:pt x="4952" y="27812"/>
                </a:lnTo>
                <a:lnTo>
                  <a:pt x="4952" y="25019"/>
                </a:lnTo>
                <a:lnTo>
                  <a:pt x="3936" y="24003"/>
                </a:lnTo>
                <a:close/>
              </a:path>
              <a:path w="585470" h="29210">
                <a:moveTo>
                  <a:pt x="264073" y="24003"/>
                </a:moveTo>
                <a:lnTo>
                  <a:pt x="3936" y="24003"/>
                </a:lnTo>
                <a:lnTo>
                  <a:pt x="4952" y="25019"/>
                </a:lnTo>
                <a:lnTo>
                  <a:pt x="4952" y="27812"/>
                </a:lnTo>
                <a:lnTo>
                  <a:pt x="3682" y="29083"/>
                </a:lnTo>
                <a:lnTo>
                  <a:pt x="166370" y="29083"/>
                </a:lnTo>
                <a:lnTo>
                  <a:pt x="213232" y="27050"/>
                </a:lnTo>
                <a:lnTo>
                  <a:pt x="264073" y="24003"/>
                </a:lnTo>
                <a:close/>
              </a:path>
              <a:path w="585470" h="29210">
                <a:moveTo>
                  <a:pt x="567308" y="2311"/>
                </a:moveTo>
                <a:lnTo>
                  <a:pt x="565300" y="2311"/>
                </a:lnTo>
                <a:lnTo>
                  <a:pt x="548131" y="3301"/>
                </a:lnTo>
                <a:lnTo>
                  <a:pt x="518540" y="5461"/>
                </a:lnTo>
                <a:lnTo>
                  <a:pt x="478634" y="7763"/>
                </a:lnTo>
                <a:lnTo>
                  <a:pt x="431164" y="9651"/>
                </a:lnTo>
                <a:lnTo>
                  <a:pt x="265937" y="18161"/>
                </a:lnTo>
                <a:lnTo>
                  <a:pt x="212978" y="21462"/>
                </a:lnTo>
                <a:lnTo>
                  <a:pt x="161050" y="24003"/>
                </a:lnTo>
                <a:lnTo>
                  <a:pt x="263442" y="24003"/>
                </a:lnTo>
                <a:lnTo>
                  <a:pt x="318433" y="21462"/>
                </a:lnTo>
                <a:lnTo>
                  <a:pt x="431419" y="15875"/>
                </a:lnTo>
                <a:lnTo>
                  <a:pt x="479298" y="14224"/>
                </a:lnTo>
                <a:lnTo>
                  <a:pt x="518922" y="12065"/>
                </a:lnTo>
                <a:lnTo>
                  <a:pt x="548512" y="9906"/>
                </a:lnTo>
                <a:lnTo>
                  <a:pt x="568198" y="8890"/>
                </a:lnTo>
                <a:lnTo>
                  <a:pt x="568705" y="8762"/>
                </a:lnTo>
                <a:lnTo>
                  <a:pt x="577222" y="7151"/>
                </a:lnTo>
                <a:lnTo>
                  <a:pt x="577771" y="7151"/>
                </a:lnTo>
                <a:lnTo>
                  <a:pt x="570102" y="6604"/>
                </a:lnTo>
                <a:lnTo>
                  <a:pt x="568578" y="6476"/>
                </a:lnTo>
                <a:lnTo>
                  <a:pt x="567308" y="5207"/>
                </a:lnTo>
                <a:lnTo>
                  <a:pt x="567308" y="2311"/>
                </a:lnTo>
                <a:close/>
              </a:path>
              <a:path w="585470" h="29210">
                <a:moveTo>
                  <a:pt x="577459" y="7151"/>
                </a:moveTo>
                <a:lnTo>
                  <a:pt x="577222" y="7151"/>
                </a:lnTo>
                <a:lnTo>
                  <a:pt x="581917" y="7620"/>
                </a:lnTo>
                <a:lnTo>
                  <a:pt x="577459" y="7151"/>
                </a:lnTo>
                <a:close/>
              </a:path>
              <a:path w="585470" h="29210">
                <a:moveTo>
                  <a:pt x="582320" y="0"/>
                </a:moveTo>
                <a:lnTo>
                  <a:pt x="580644" y="0"/>
                </a:lnTo>
                <a:lnTo>
                  <a:pt x="575902" y="508"/>
                </a:lnTo>
                <a:lnTo>
                  <a:pt x="576818" y="508"/>
                </a:lnTo>
                <a:lnTo>
                  <a:pt x="567130" y="2311"/>
                </a:lnTo>
                <a:lnTo>
                  <a:pt x="567308" y="2311"/>
                </a:lnTo>
                <a:lnTo>
                  <a:pt x="567308" y="5207"/>
                </a:lnTo>
                <a:lnTo>
                  <a:pt x="568578" y="6476"/>
                </a:lnTo>
                <a:lnTo>
                  <a:pt x="570102" y="6604"/>
                </a:lnTo>
                <a:lnTo>
                  <a:pt x="577771" y="7151"/>
                </a:lnTo>
                <a:lnTo>
                  <a:pt x="577459" y="7151"/>
                </a:lnTo>
                <a:lnTo>
                  <a:pt x="581829" y="7620"/>
                </a:lnTo>
                <a:lnTo>
                  <a:pt x="582040" y="7620"/>
                </a:lnTo>
                <a:lnTo>
                  <a:pt x="583903" y="6604"/>
                </a:lnTo>
                <a:lnTo>
                  <a:pt x="583607" y="6604"/>
                </a:lnTo>
                <a:lnTo>
                  <a:pt x="584200" y="5715"/>
                </a:lnTo>
                <a:lnTo>
                  <a:pt x="584961" y="4445"/>
                </a:lnTo>
                <a:lnTo>
                  <a:pt x="584961" y="2921"/>
                </a:lnTo>
                <a:lnTo>
                  <a:pt x="584200" y="1778"/>
                </a:lnTo>
                <a:lnTo>
                  <a:pt x="583437" y="508"/>
                </a:lnTo>
                <a:lnTo>
                  <a:pt x="582320" y="0"/>
                </a:lnTo>
                <a:close/>
              </a:path>
              <a:path w="585470" h="29210">
                <a:moveTo>
                  <a:pt x="576818" y="508"/>
                </a:moveTo>
                <a:lnTo>
                  <a:pt x="575341" y="508"/>
                </a:lnTo>
                <a:lnTo>
                  <a:pt x="568578" y="1016"/>
                </a:lnTo>
                <a:lnTo>
                  <a:pt x="567139" y="2311"/>
                </a:lnTo>
                <a:lnTo>
                  <a:pt x="576818" y="5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97317" y="3587750"/>
            <a:ext cx="2196465" cy="20955"/>
          </a:xfrm>
          <a:custGeom>
            <a:avLst/>
            <a:gdLst/>
            <a:ahLst/>
            <a:cxnLst/>
            <a:rect l="l" t="t" r="r" b="b"/>
            <a:pathLst>
              <a:path w="2196465" h="20954">
                <a:moveTo>
                  <a:pt x="281304" y="0"/>
                </a:moveTo>
                <a:lnTo>
                  <a:pt x="207924" y="0"/>
                </a:lnTo>
                <a:lnTo>
                  <a:pt x="208533" y="380"/>
                </a:lnTo>
                <a:lnTo>
                  <a:pt x="209423" y="762"/>
                </a:lnTo>
                <a:lnTo>
                  <a:pt x="210184" y="1142"/>
                </a:lnTo>
                <a:lnTo>
                  <a:pt x="210620" y="1904"/>
                </a:lnTo>
                <a:lnTo>
                  <a:pt x="210620" y="3937"/>
                </a:lnTo>
                <a:lnTo>
                  <a:pt x="210184" y="4699"/>
                </a:lnTo>
                <a:lnTo>
                  <a:pt x="209423" y="5079"/>
                </a:lnTo>
                <a:lnTo>
                  <a:pt x="208533" y="5587"/>
                </a:lnTo>
                <a:lnTo>
                  <a:pt x="207924" y="5969"/>
                </a:lnTo>
                <a:lnTo>
                  <a:pt x="281454" y="5969"/>
                </a:lnTo>
                <a:lnTo>
                  <a:pt x="296824" y="8127"/>
                </a:lnTo>
                <a:lnTo>
                  <a:pt x="312572" y="10667"/>
                </a:lnTo>
                <a:lnTo>
                  <a:pt x="312808" y="10667"/>
                </a:lnTo>
                <a:lnTo>
                  <a:pt x="330207" y="12826"/>
                </a:lnTo>
                <a:lnTo>
                  <a:pt x="330372" y="12826"/>
                </a:lnTo>
                <a:lnTo>
                  <a:pt x="382142" y="18034"/>
                </a:lnTo>
                <a:lnTo>
                  <a:pt x="423036" y="20193"/>
                </a:lnTo>
                <a:lnTo>
                  <a:pt x="446150" y="20955"/>
                </a:lnTo>
                <a:lnTo>
                  <a:pt x="570229" y="20955"/>
                </a:lnTo>
                <a:lnTo>
                  <a:pt x="592581" y="19176"/>
                </a:lnTo>
                <a:lnTo>
                  <a:pt x="625911" y="15112"/>
                </a:lnTo>
                <a:lnTo>
                  <a:pt x="446150" y="15112"/>
                </a:lnTo>
                <a:lnTo>
                  <a:pt x="423290" y="14477"/>
                </a:lnTo>
                <a:lnTo>
                  <a:pt x="404777" y="13462"/>
                </a:lnTo>
                <a:lnTo>
                  <a:pt x="404939" y="13462"/>
                </a:lnTo>
                <a:lnTo>
                  <a:pt x="382650" y="12319"/>
                </a:lnTo>
                <a:lnTo>
                  <a:pt x="331007" y="6985"/>
                </a:lnTo>
                <a:lnTo>
                  <a:pt x="312674" y="4699"/>
                </a:lnTo>
                <a:lnTo>
                  <a:pt x="296925" y="2159"/>
                </a:lnTo>
                <a:lnTo>
                  <a:pt x="281304" y="0"/>
                </a:lnTo>
                <a:close/>
              </a:path>
              <a:path w="2196465" h="20954">
                <a:moveTo>
                  <a:pt x="1786921" y="7492"/>
                </a:moveTo>
                <a:lnTo>
                  <a:pt x="1464309" y="7492"/>
                </a:lnTo>
                <a:lnTo>
                  <a:pt x="1486153" y="8127"/>
                </a:lnTo>
                <a:lnTo>
                  <a:pt x="1508505" y="8127"/>
                </a:lnTo>
                <a:lnTo>
                  <a:pt x="1534879" y="9016"/>
                </a:lnTo>
                <a:lnTo>
                  <a:pt x="1680173" y="9016"/>
                </a:lnTo>
                <a:lnTo>
                  <a:pt x="1707768" y="10667"/>
                </a:lnTo>
                <a:lnTo>
                  <a:pt x="1737740" y="11429"/>
                </a:lnTo>
                <a:lnTo>
                  <a:pt x="1793239" y="13970"/>
                </a:lnTo>
                <a:lnTo>
                  <a:pt x="1818004" y="15366"/>
                </a:lnTo>
                <a:lnTo>
                  <a:pt x="1843865" y="16510"/>
                </a:lnTo>
                <a:lnTo>
                  <a:pt x="1949577" y="16510"/>
                </a:lnTo>
                <a:lnTo>
                  <a:pt x="2000503" y="14224"/>
                </a:lnTo>
                <a:lnTo>
                  <a:pt x="2026157" y="12064"/>
                </a:lnTo>
                <a:lnTo>
                  <a:pt x="2025903" y="12064"/>
                </a:lnTo>
                <a:lnTo>
                  <a:pt x="2050796" y="11811"/>
                </a:lnTo>
                <a:lnTo>
                  <a:pt x="2072766" y="11049"/>
                </a:lnTo>
                <a:lnTo>
                  <a:pt x="2089657" y="10795"/>
                </a:lnTo>
                <a:lnTo>
                  <a:pt x="2100072" y="10795"/>
                </a:lnTo>
                <a:lnTo>
                  <a:pt x="2100580" y="10667"/>
                </a:lnTo>
                <a:lnTo>
                  <a:pt x="1849866" y="10667"/>
                </a:lnTo>
                <a:lnTo>
                  <a:pt x="1818258" y="9271"/>
                </a:lnTo>
                <a:lnTo>
                  <a:pt x="1793493" y="7747"/>
                </a:lnTo>
                <a:lnTo>
                  <a:pt x="1786921" y="7492"/>
                </a:lnTo>
                <a:close/>
              </a:path>
              <a:path w="2196465" h="20954">
                <a:moveTo>
                  <a:pt x="1678304" y="2794"/>
                </a:moveTo>
                <a:lnTo>
                  <a:pt x="685673" y="2794"/>
                </a:lnTo>
                <a:lnTo>
                  <a:pt x="661924" y="5334"/>
                </a:lnTo>
                <a:lnTo>
                  <a:pt x="638555" y="7492"/>
                </a:lnTo>
                <a:lnTo>
                  <a:pt x="590942" y="13462"/>
                </a:lnTo>
                <a:lnTo>
                  <a:pt x="590368" y="13462"/>
                </a:lnTo>
                <a:lnTo>
                  <a:pt x="569849" y="15112"/>
                </a:lnTo>
                <a:lnTo>
                  <a:pt x="625911" y="15112"/>
                </a:lnTo>
                <a:lnTo>
                  <a:pt x="639190" y="13462"/>
                </a:lnTo>
                <a:lnTo>
                  <a:pt x="661064" y="11429"/>
                </a:lnTo>
                <a:lnTo>
                  <a:pt x="661238" y="11429"/>
                </a:lnTo>
                <a:lnTo>
                  <a:pt x="683920" y="9016"/>
                </a:lnTo>
                <a:lnTo>
                  <a:pt x="705369" y="9016"/>
                </a:lnTo>
                <a:lnTo>
                  <a:pt x="730446" y="7492"/>
                </a:lnTo>
                <a:lnTo>
                  <a:pt x="1786921" y="7492"/>
                </a:lnTo>
                <a:lnTo>
                  <a:pt x="1773777" y="6985"/>
                </a:lnTo>
                <a:lnTo>
                  <a:pt x="1772515" y="6985"/>
                </a:lnTo>
                <a:lnTo>
                  <a:pt x="1737994" y="5334"/>
                </a:lnTo>
                <a:lnTo>
                  <a:pt x="1713018" y="4699"/>
                </a:lnTo>
                <a:lnTo>
                  <a:pt x="1710145" y="4699"/>
                </a:lnTo>
                <a:lnTo>
                  <a:pt x="1678304" y="2794"/>
                </a:lnTo>
                <a:close/>
              </a:path>
              <a:path w="2196465" h="20954">
                <a:moveTo>
                  <a:pt x="2098008" y="3937"/>
                </a:moveTo>
                <a:lnTo>
                  <a:pt x="2083900" y="3937"/>
                </a:lnTo>
                <a:lnTo>
                  <a:pt x="2067009" y="4317"/>
                </a:lnTo>
                <a:lnTo>
                  <a:pt x="2068957" y="4317"/>
                </a:lnTo>
                <a:lnTo>
                  <a:pt x="2046859" y="5079"/>
                </a:lnTo>
                <a:lnTo>
                  <a:pt x="2042287" y="5079"/>
                </a:lnTo>
                <a:lnTo>
                  <a:pt x="2025777" y="5334"/>
                </a:lnTo>
                <a:lnTo>
                  <a:pt x="2025523" y="5334"/>
                </a:lnTo>
                <a:lnTo>
                  <a:pt x="1999996" y="7492"/>
                </a:lnTo>
                <a:lnTo>
                  <a:pt x="1942020" y="10667"/>
                </a:lnTo>
                <a:lnTo>
                  <a:pt x="2100695" y="10667"/>
                </a:lnTo>
                <a:lnTo>
                  <a:pt x="2104228" y="9525"/>
                </a:lnTo>
                <a:lnTo>
                  <a:pt x="2104898" y="9525"/>
                </a:lnTo>
                <a:lnTo>
                  <a:pt x="2103501" y="9271"/>
                </a:lnTo>
                <a:lnTo>
                  <a:pt x="2103797" y="9271"/>
                </a:lnTo>
                <a:lnTo>
                  <a:pt x="2098844" y="8127"/>
                </a:lnTo>
                <a:lnTo>
                  <a:pt x="2098389" y="8127"/>
                </a:lnTo>
                <a:lnTo>
                  <a:pt x="2097531" y="6985"/>
                </a:lnTo>
                <a:lnTo>
                  <a:pt x="2097531" y="4699"/>
                </a:lnTo>
                <a:lnTo>
                  <a:pt x="2097722" y="4317"/>
                </a:lnTo>
                <a:lnTo>
                  <a:pt x="2098008" y="3937"/>
                </a:lnTo>
                <a:close/>
              </a:path>
              <a:path w="2196465" h="20954">
                <a:moveTo>
                  <a:pt x="2108073" y="9271"/>
                </a:moveTo>
                <a:lnTo>
                  <a:pt x="2105013" y="9271"/>
                </a:lnTo>
                <a:lnTo>
                  <a:pt x="2104228" y="9525"/>
                </a:lnTo>
                <a:lnTo>
                  <a:pt x="2104898" y="9525"/>
                </a:lnTo>
                <a:lnTo>
                  <a:pt x="2106549" y="9905"/>
                </a:lnTo>
                <a:lnTo>
                  <a:pt x="2107412" y="9525"/>
                </a:lnTo>
                <a:lnTo>
                  <a:pt x="2108073" y="9271"/>
                </a:lnTo>
                <a:close/>
              </a:path>
              <a:path w="2196465" h="20954">
                <a:moveTo>
                  <a:pt x="2108250" y="9016"/>
                </a:moveTo>
                <a:lnTo>
                  <a:pt x="2107311" y="9016"/>
                </a:lnTo>
                <a:lnTo>
                  <a:pt x="2103501" y="9271"/>
                </a:lnTo>
                <a:lnTo>
                  <a:pt x="2104898" y="9525"/>
                </a:lnTo>
                <a:lnTo>
                  <a:pt x="2103797" y="9271"/>
                </a:lnTo>
                <a:lnTo>
                  <a:pt x="2108073" y="9271"/>
                </a:lnTo>
                <a:lnTo>
                  <a:pt x="2108250" y="9016"/>
                </a:lnTo>
                <a:close/>
              </a:path>
              <a:path w="2196465" h="20954">
                <a:moveTo>
                  <a:pt x="2103340" y="2509"/>
                </a:moveTo>
                <a:lnTo>
                  <a:pt x="2101896" y="2794"/>
                </a:lnTo>
                <a:lnTo>
                  <a:pt x="2098293" y="3555"/>
                </a:lnTo>
                <a:lnTo>
                  <a:pt x="2097722" y="4317"/>
                </a:lnTo>
                <a:lnTo>
                  <a:pt x="2097531" y="4699"/>
                </a:lnTo>
                <a:lnTo>
                  <a:pt x="2097531" y="6985"/>
                </a:lnTo>
                <a:lnTo>
                  <a:pt x="2098389" y="8127"/>
                </a:lnTo>
                <a:lnTo>
                  <a:pt x="2098844" y="8127"/>
                </a:lnTo>
                <a:lnTo>
                  <a:pt x="2104898" y="9525"/>
                </a:lnTo>
                <a:lnTo>
                  <a:pt x="2104228" y="9525"/>
                </a:lnTo>
                <a:lnTo>
                  <a:pt x="2105798" y="9016"/>
                </a:lnTo>
                <a:lnTo>
                  <a:pt x="2108250" y="9016"/>
                </a:lnTo>
                <a:lnTo>
                  <a:pt x="2109139" y="7747"/>
                </a:lnTo>
                <a:lnTo>
                  <a:pt x="2109608" y="6985"/>
                </a:lnTo>
                <a:lnTo>
                  <a:pt x="2109851" y="6985"/>
                </a:lnTo>
                <a:lnTo>
                  <a:pt x="2109851" y="5079"/>
                </a:lnTo>
                <a:lnTo>
                  <a:pt x="2109673" y="4699"/>
                </a:lnTo>
                <a:lnTo>
                  <a:pt x="2109139" y="3937"/>
                </a:lnTo>
                <a:lnTo>
                  <a:pt x="2098919" y="3937"/>
                </a:lnTo>
                <a:lnTo>
                  <a:pt x="2103340" y="2509"/>
                </a:lnTo>
                <a:close/>
              </a:path>
              <a:path w="2196465" h="20954">
                <a:moveTo>
                  <a:pt x="2107311" y="9016"/>
                </a:moveTo>
                <a:lnTo>
                  <a:pt x="2105798" y="9016"/>
                </a:lnTo>
                <a:lnTo>
                  <a:pt x="2105013" y="9271"/>
                </a:lnTo>
                <a:lnTo>
                  <a:pt x="2103501" y="9271"/>
                </a:lnTo>
                <a:lnTo>
                  <a:pt x="2107311" y="9016"/>
                </a:lnTo>
                <a:close/>
              </a:path>
              <a:path w="2196465" h="20954">
                <a:moveTo>
                  <a:pt x="207924" y="0"/>
                </a:moveTo>
                <a:lnTo>
                  <a:pt x="205964" y="0"/>
                </a:lnTo>
                <a:lnTo>
                  <a:pt x="204681" y="1142"/>
                </a:lnTo>
                <a:lnTo>
                  <a:pt x="204342" y="1904"/>
                </a:lnTo>
                <a:lnTo>
                  <a:pt x="204258" y="2159"/>
                </a:lnTo>
                <a:lnTo>
                  <a:pt x="204141" y="2509"/>
                </a:lnTo>
                <a:lnTo>
                  <a:pt x="207517" y="6223"/>
                </a:lnTo>
                <a:lnTo>
                  <a:pt x="208533" y="5587"/>
                </a:lnTo>
                <a:lnTo>
                  <a:pt x="209423" y="5079"/>
                </a:lnTo>
                <a:lnTo>
                  <a:pt x="210184" y="4699"/>
                </a:lnTo>
                <a:lnTo>
                  <a:pt x="210620" y="3937"/>
                </a:lnTo>
                <a:lnTo>
                  <a:pt x="210620" y="1904"/>
                </a:lnTo>
                <a:lnTo>
                  <a:pt x="210184" y="1142"/>
                </a:lnTo>
                <a:lnTo>
                  <a:pt x="209423" y="762"/>
                </a:lnTo>
                <a:lnTo>
                  <a:pt x="208533" y="380"/>
                </a:lnTo>
                <a:lnTo>
                  <a:pt x="207924" y="0"/>
                </a:lnTo>
                <a:close/>
              </a:path>
              <a:path w="2196465" h="20954">
                <a:moveTo>
                  <a:pt x="204655" y="4699"/>
                </a:moveTo>
                <a:lnTo>
                  <a:pt x="204800" y="5079"/>
                </a:lnTo>
                <a:lnTo>
                  <a:pt x="205020" y="5334"/>
                </a:lnTo>
                <a:lnTo>
                  <a:pt x="205866" y="5969"/>
                </a:lnTo>
                <a:lnTo>
                  <a:pt x="206121" y="5969"/>
                </a:lnTo>
                <a:lnTo>
                  <a:pt x="204655" y="4699"/>
                </a:lnTo>
                <a:close/>
              </a:path>
              <a:path w="2196465" h="20954">
                <a:moveTo>
                  <a:pt x="204046" y="3048"/>
                </a:moveTo>
                <a:lnTo>
                  <a:pt x="204139" y="3937"/>
                </a:lnTo>
                <a:lnTo>
                  <a:pt x="204215" y="4317"/>
                </a:lnTo>
                <a:lnTo>
                  <a:pt x="204655" y="4699"/>
                </a:lnTo>
                <a:lnTo>
                  <a:pt x="204342" y="3937"/>
                </a:lnTo>
                <a:lnTo>
                  <a:pt x="204046" y="3048"/>
                </a:lnTo>
                <a:close/>
              </a:path>
              <a:path w="2196465" h="20954">
                <a:moveTo>
                  <a:pt x="2106752" y="1904"/>
                </a:moveTo>
                <a:lnTo>
                  <a:pt x="2105914" y="1904"/>
                </a:lnTo>
                <a:lnTo>
                  <a:pt x="2104898" y="2159"/>
                </a:lnTo>
                <a:lnTo>
                  <a:pt x="2103340" y="2509"/>
                </a:lnTo>
                <a:lnTo>
                  <a:pt x="2098919" y="3937"/>
                </a:lnTo>
                <a:lnTo>
                  <a:pt x="2109139" y="3937"/>
                </a:lnTo>
                <a:lnTo>
                  <a:pt x="2108140" y="2509"/>
                </a:lnTo>
                <a:lnTo>
                  <a:pt x="2108304" y="2509"/>
                </a:lnTo>
                <a:lnTo>
                  <a:pt x="2107463" y="2159"/>
                </a:lnTo>
                <a:lnTo>
                  <a:pt x="2106752" y="1904"/>
                </a:lnTo>
                <a:close/>
              </a:path>
              <a:path w="2196465" h="20954">
                <a:moveTo>
                  <a:pt x="1471633" y="1524"/>
                </a:moveTo>
                <a:lnTo>
                  <a:pt x="730065" y="1524"/>
                </a:lnTo>
                <a:lnTo>
                  <a:pt x="709167" y="2794"/>
                </a:lnTo>
                <a:lnTo>
                  <a:pt x="1531238" y="2794"/>
                </a:lnTo>
                <a:lnTo>
                  <a:pt x="1512400" y="2159"/>
                </a:lnTo>
                <a:lnTo>
                  <a:pt x="1489942" y="2159"/>
                </a:lnTo>
                <a:lnTo>
                  <a:pt x="1471633" y="1524"/>
                </a:lnTo>
                <a:close/>
              </a:path>
              <a:path w="2196465" h="20954">
                <a:moveTo>
                  <a:pt x="204681" y="1142"/>
                </a:moveTo>
                <a:lnTo>
                  <a:pt x="204215" y="1524"/>
                </a:lnTo>
                <a:lnTo>
                  <a:pt x="204139" y="1904"/>
                </a:lnTo>
                <a:lnTo>
                  <a:pt x="204018" y="2509"/>
                </a:lnTo>
                <a:lnTo>
                  <a:pt x="204258" y="2159"/>
                </a:lnTo>
                <a:lnTo>
                  <a:pt x="204342" y="1904"/>
                </a:lnTo>
                <a:lnTo>
                  <a:pt x="204681" y="1142"/>
                </a:lnTo>
                <a:close/>
              </a:path>
              <a:path w="2196465" h="20954">
                <a:moveTo>
                  <a:pt x="2104898" y="2159"/>
                </a:moveTo>
                <a:lnTo>
                  <a:pt x="2102969" y="2509"/>
                </a:lnTo>
                <a:lnTo>
                  <a:pt x="2103240" y="2509"/>
                </a:lnTo>
                <a:lnTo>
                  <a:pt x="2104898" y="2159"/>
                </a:lnTo>
                <a:close/>
              </a:path>
              <a:path w="2196465" h="20954">
                <a:moveTo>
                  <a:pt x="2196465" y="1142"/>
                </a:moveTo>
                <a:lnTo>
                  <a:pt x="1460648" y="1142"/>
                </a:lnTo>
                <a:lnTo>
                  <a:pt x="1471633" y="1524"/>
                </a:lnTo>
                <a:lnTo>
                  <a:pt x="0" y="1524"/>
                </a:lnTo>
                <a:lnTo>
                  <a:pt x="2196465" y="1142"/>
                </a:lnTo>
                <a:close/>
              </a:path>
              <a:path w="2196465" h="20954">
                <a:moveTo>
                  <a:pt x="205964" y="0"/>
                </a:moveTo>
                <a:lnTo>
                  <a:pt x="205358" y="380"/>
                </a:lnTo>
                <a:lnTo>
                  <a:pt x="204850" y="762"/>
                </a:lnTo>
                <a:lnTo>
                  <a:pt x="204681" y="1142"/>
                </a:lnTo>
                <a:lnTo>
                  <a:pt x="205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861809" y="3684270"/>
            <a:ext cx="513715" cy="168910"/>
            <a:chOff x="6861809" y="3684270"/>
            <a:chExt cx="513715" cy="168910"/>
          </a:xfrm>
        </p:grpSpPr>
        <p:sp>
          <p:nvSpPr>
            <p:cNvPr id="45" name="object 45"/>
            <p:cNvSpPr/>
            <p:nvPr/>
          </p:nvSpPr>
          <p:spPr>
            <a:xfrm>
              <a:off x="6861809" y="3762375"/>
              <a:ext cx="337820" cy="73025"/>
            </a:xfrm>
            <a:custGeom>
              <a:avLst/>
              <a:gdLst/>
              <a:ahLst/>
              <a:cxnLst/>
              <a:rect l="l" t="t" r="r" b="b"/>
              <a:pathLst>
                <a:path w="337820" h="73025">
                  <a:moveTo>
                    <a:pt x="331343" y="9525"/>
                  </a:moveTo>
                  <a:lnTo>
                    <a:pt x="329057" y="9525"/>
                  </a:lnTo>
                  <a:lnTo>
                    <a:pt x="318903" y="11049"/>
                  </a:lnTo>
                  <a:lnTo>
                    <a:pt x="304546" y="13462"/>
                  </a:lnTo>
                  <a:lnTo>
                    <a:pt x="281178" y="17144"/>
                  </a:lnTo>
                  <a:lnTo>
                    <a:pt x="280924" y="17144"/>
                  </a:lnTo>
                  <a:lnTo>
                    <a:pt x="251841" y="23749"/>
                  </a:lnTo>
                  <a:lnTo>
                    <a:pt x="219964" y="29972"/>
                  </a:lnTo>
                  <a:lnTo>
                    <a:pt x="120969" y="50418"/>
                  </a:lnTo>
                  <a:lnTo>
                    <a:pt x="67818" y="59181"/>
                  </a:lnTo>
                  <a:lnTo>
                    <a:pt x="44450" y="62483"/>
                  </a:lnTo>
                  <a:lnTo>
                    <a:pt x="24956" y="65582"/>
                  </a:lnTo>
                  <a:lnTo>
                    <a:pt x="12782" y="66651"/>
                  </a:lnTo>
                  <a:lnTo>
                    <a:pt x="1886" y="66651"/>
                  </a:lnTo>
                  <a:lnTo>
                    <a:pt x="1143" y="67182"/>
                  </a:lnTo>
                  <a:lnTo>
                    <a:pt x="508" y="68072"/>
                  </a:lnTo>
                  <a:lnTo>
                    <a:pt x="0" y="68961"/>
                  </a:lnTo>
                  <a:lnTo>
                    <a:pt x="0" y="70104"/>
                  </a:lnTo>
                  <a:lnTo>
                    <a:pt x="508" y="70993"/>
                  </a:lnTo>
                  <a:lnTo>
                    <a:pt x="1143" y="71881"/>
                  </a:lnTo>
                  <a:lnTo>
                    <a:pt x="2032" y="72517"/>
                  </a:lnTo>
                  <a:lnTo>
                    <a:pt x="3048" y="72389"/>
                  </a:lnTo>
                  <a:lnTo>
                    <a:pt x="13081" y="72389"/>
                  </a:lnTo>
                  <a:lnTo>
                    <a:pt x="68336" y="65582"/>
                  </a:lnTo>
                  <a:lnTo>
                    <a:pt x="123571" y="56514"/>
                  </a:lnTo>
                  <a:lnTo>
                    <a:pt x="187325" y="43942"/>
                  </a:lnTo>
                  <a:lnTo>
                    <a:pt x="221234" y="36449"/>
                  </a:lnTo>
                  <a:lnTo>
                    <a:pt x="253238" y="30352"/>
                  </a:lnTo>
                  <a:lnTo>
                    <a:pt x="282448" y="24002"/>
                  </a:lnTo>
                  <a:lnTo>
                    <a:pt x="305689" y="20447"/>
                  </a:lnTo>
                  <a:lnTo>
                    <a:pt x="320801" y="17906"/>
                  </a:lnTo>
                  <a:lnTo>
                    <a:pt x="328491" y="16763"/>
                  </a:lnTo>
                  <a:lnTo>
                    <a:pt x="334924" y="16763"/>
                  </a:lnTo>
                  <a:lnTo>
                    <a:pt x="336169" y="15875"/>
                  </a:lnTo>
                  <a:lnTo>
                    <a:pt x="336931" y="15239"/>
                  </a:lnTo>
                  <a:lnTo>
                    <a:pt x="337566" y="14350"/>
                  </a:lnTo>
                  <a:lnTo>
                    <a:pt x="337566" y="13462"/>
                  </a:lnTo>
                  <a:lnTo>
                    <a:pt x="330369" y="13462"/>
                  </a:lnTo>
                  <a:lnTo>
                    <a:pt x="330200" y="12954"/>
                  </a:lnTo>
                  <a:lnTo>
                    <a:pt x="330581" y="11049"/>
                  </a:lnTo>
                  <a:lnTo>
                    <a:pt x="331343" y="9525"/>
                  </a:lnTo>
                  <a:close/>
                </a:path>
                <a:path w="337820" h="73025">
                  <a:moveTo>
                    <a:pt x="190182" y="36639"/>
                  </a:moveTo>
                  <a:lnTo>
                    <a:pt x="185444" y="37587"/>
                  </a:lnTo>
                  <a:lnTo>
                    <a:pt x="185932" y="37587"/>
                  </a:lnTo>
                  <a:lnTo>
                    <a:pt x="190182" y="36639"/>
                  </a:lnTo>
                  <a:close/>
                </a:path>
                <a:path w="337820" h="73025">
                  <a:moveTo>
                    <a:pt x="333342" y="9270"/>
                  </a:moveTo>
                  <a:lnTo>
                    <a:pt x="331470" y="9270"/>
                  </a:lnTo>
                  <a:lnTo>
                    <a:pt x="331413" y="9525"/>
                  </a:lnTo>
                  <a:lnTo>
                    <a:pt x="331342" y="9845"/>
                  </a:lnTo>
                  <a:lnTo>
                    <a:pt x="331216" y="10413"/>
                  </a:lnTo>
                  <a:lnTo>
                    <a:pt x="330898" y="10413"/>
                  </a:lnTo>
                  <a:lnTo>
                    <a:pt x="330581" y="11049"/>
                  </a:lnTo>
                  <a:lnTo>
                    <a:pt x="330200" y="12954"/>
                  </a:lnTo>
                  <a:lnTo>
                    <a:pt x="330369" y="13462"/>
                  </a:lnTo>
                  <a:lnTo>
                    <a:pt x="330232" y="13462"/>
                  </a:lnTo>
                  <a:lnTo>
                    <a:pt x="332494" y="10413"/>
                  </a:lnTo>
                  <a:lnTo>
                    <a:pt x="331216" y="10413"/>
                  </a:lnTo>
                  <a:lnTo>
                    <a:pt x="331223" y="9845"/>
                  </a:lnTo>
                  <a:lnTo>
                    <a:pt x="332915" y="9845"/>
                  </a:lnTo>
                  <a:lnTo>
                    <a:pt x="333342" y="9270"/>
                  </a:lnTo>
                  <a:close/>
                </a:path>
                <a:path w="337820" h="73025">
                  <a:moveTo>
                    <a:pt x="336423" y="9270"/>
                  </a:moveTo>
                  <a:lnTo>
                    <a:pt x="334010" y="9270"/>
                  </a:lnTo>
                  <a:lnTo>
                    <a:pt x="332486" y="9525"/>
                  </a:lnTo>
                  <a:lnTo>
                    <a:pt x="333153" y="9525"/>
                  </a:lnTo>
                  <a:lnTo>
                    <a:pt x="330232" y="13462"/>
                  </a:lnTo>
                  <a:lnTo>
                    <a:pt x="337566" y="13462"/>
                  </a:lnTo>
                  <a:lnTo>
                    <a:pt x="337566" y="12954"/>
                  </a:lnTo>
                  <a:lnTo>
                    <a:pt x="337185" y="11049"/>
                  </a:lnTo>
                  <a:lnTo>
                    <a:pt x="336912" y="10413"/>
                  </a:lnTo>
                  <a:lnTo>
                    <a:pt x="336676" y="10413"/>
                  </a:lnTo>
                  <a:lnTo>
                    <a:pt x="336550" y="9845"/>
                  </a:lnTo>
                  <a:lnTo>
                    <a:pt x="336479" y="9525"/>
                  </a:lnTo>
                  <a:lnTo>
                    <a:pt x="336423" y="9270"/>
                  </a:lnTo>
                  <a:close/>
                </a:path>
                <a:path w="337820" h="73025">
                  <a:moveTo>
                    <a:pt x="336669" y="9845"/>
                  </a:moveTo>
                  <a:lnTo>
                    <a:pt x="336676" y="10413"/>
                  </a:lnTo>
                  <a:lnTo>
                    <a:pt x="336912" y="10413"/>
                  </a:lnTo>
                  <a:lnTo>
                    <a:pt x="336669" y="9845"/>
                  </a:lnTo>
                  <a:close/>
                </a:path>
                <a:path w="337820" h="73025">
                  <a:moveTo>
                    <a:pt x="335407" y="0"/>
                  </a:moveTo>
                  <a:lnTo>
                    <a:pt x="332486" y="0"/>
                  </a:lnTo>
                  <a:lnTo>
                    <a:pt x="331343" y="1143"/>
                  </a:lnTo>
                  <a:lnTo>
                    <a:pt x="331223" y="9845"/>
                  </a:lnTo>
                  <a:lnTo>
                    <a:pt x="331413" y="9525"/>
                  </a:lnTo>
                  <a:lnTo>
                    <a:pt x="331470" y="9270"/>
                  </a:lnTo>
                  <a:lnTo>
                    <a:pt x="336661" y="9270"/>
                  </a:lnTo>
                  <a:lnTo>
                    <a:pt x="336550" y="1143"/>
                  </a:lnTo>
                  <a:lnTo>
                    <a:pt x="335407" y="0"/>
                  </a:lnTo>
                  <a:close/>
                </a:path>
                <a:path w="337820" h="73025">
                  <a:moveTo>
                    <a:pt x="336661" y="9270"/>
                  </a:moveTo>
                  <a:lnTo>
                    <a:pt x="336423" y="9270"/>
                  </a:lnTo>
                  <a:lnTo>
                    <a:pt x="336669" y="9845"/>
                  </a:lnTo>
                  <a:lnTo>
                    <a:pt x="336661" y="9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82992" y="3684270"/>
              <a:ext cx="191905" cy="168402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8161401" y="4143502"/>
            <a:ext cx="448309" cy="130810"/>
          </a:xfrm>
          <a:custGeom>
            <a:avLst/>
            <a:gdLst/>
            <a:ahLst/>
            <a:cxnLst/>
            <a:rect l="l" t="t" r="r" b="b"/>
            <a:pathLst>
              <a:path w="448309" h="130810">
                <a:moveTo>
                  <a:pt x="420125" y="6366"/>
                </a:moveTo>
                <a:lnTo>
                  <a:pt x="398399" y="10795"/>
                </a:lnTo>
                <a:lnTo>
                  <a:pt x="357377" y="18287"/>
                </a:lnTo>
                <a:lnTo>
                  <a:pt x="250825" y="39878"/>
                </a:lnTo>
                <a:lnTo>
                  <a:pt x="195706" y="52578"/>
                </a:lnTo>
                <a:lnTo>
                  <a:pt x="145796" y="65912"/>
                </a:lnTo>
                <a:lnTo>
                  <a:pt x="65531" y="89789"/>
                </a:lnTo>
                <a:lnTo>
                  <a:pt x="65277" y="89789"/>
                </a:lnTo>
                <a:lnTo>
                  <a:pt x="38353" y="99568"/>
                </a:lnTo>
                <a:lnTo>
                  <a:pt x="38226" y="99695"/>
                </a:lnTo>
                <a:lnTo>
                  <a:pt x="19557" y="107061"/>
                </a:lnTo>
                <a:lnTo>
                  <a:pt x="7747" y="113665"/>
                </a:lnTo>
                <a:lnTo>
                  <a:pt x="1650" y="116967"/>
                </a:lnTo>
                <a:lnTo>
                  <a:pt x="0" y="119761"/>
                </a:lnTo>
                <a:lnTo>
                  <a:pt x="4318" y="127635"/>
                </a:lnTo>
                <a:lnTo>
                  <a:pt x="7620" y="129667"/>
                </a:lnTo>
                <a:lnTo>
                  <a:pt x="8763" y="130302"/>
                </a:lnTo>
                <a:lnTo>
                  <a:pt x="10159" y="130048"/>
                </a:lnTo>
                <a:lnTo>
                  <a:pt x="10922" y="128905"/>
                </a:lnTo>
                <a:lnTo>
                  <a:pt x="11556" y="127889"/>
                </a:lnTo>
                <a:lnTo>
                  <a:pt x="11345" y="126618"/>
                </a:lnTo>
                <a:lnTo>
                  <a:pt x="11302" y="126365"/>
                </a:lnTo>
                <a:lnTo>
                  <a:pt x="9405" y="124968"/>
                </a:lnTo>
                <a:lnTo>
                  <a:pt x="5333" y="124968"/>
                </a:lnTo>
                <a:lnTo>
                  <a:pt x="5291" y="124460"/>
                </a:lnTo>
                <a:lnTo>
                  <a:pt x="5164" y="122936"/>
                </a:lnTo>
                <a:lnTo>
                  <a:pt x="5122" y="122428"/>
                </a:lnTo>
                <a:lnTo>
                  <a:pt x="4572" y="122428"/>
                </a:lnTo>
                <a:lnTo>
                  <a:pt x="6223" y="119761"/>
                </a:lnTo>
                <a:lnTo>
                  <a:pt x="9692" y="119761"/>
                </a:lnTo>
                <a:lnTo>
                  <a:pt x="10668" y="119253"/>
                </a:lnTo>
                <a:lnTo>
                  <a:pt x="21922" y="113146"/>
                </a:lnTo>
                <a:lnTo>
                  <a:pt x="40640" y="105918"/>
                </a:lnTo>
                <a:lnTo>
                  <a:pt x="147700" y="72643"/>
                </a:lnTo>
                <a:lnTo>
                  <a:pt x="197357" y="59309"/>
                </a:lnTo>
                <a:lnTo>
                  <a:pt x="252222" y="46736"/>
                </a:lnTo>
                <a:lnTo>
                  <a:pt x="358775" y="25146"/>
                </a:lnTo>
                <a:lnTo>
                  <a:pt x="399796" y="17653"/>
                </a:lnTo>
                <a:lnTo>
                  <a:pt x="440435" y="9271"/>
                </a:lnTo>
                <a:lnTo>
                  <a:pt x="440563" y="9271"/>
                </a:lnTo>
                <a:lnTo>
                  <a:pt x="445516" y="8255"/>
                </a:lnTo>
                <a:lnTo>
                  <a:pt x="445826" y="7874"/>
                </a:lnTo>
                <a:lnTo>
                  <a:pt x="421513" y="7874"/>
                </a:lnTo>
                <a:lnTo>
                  <a:pt x="420243" y="6985"/>
                </a:lnTo>
                <a:lnTo>
                  <a:pt x="420125" y="6366"/>
                </a:lnTo>
                <a:close/>
              </a:path>
              <a:path w="448309" h="130810">
                <a:moveTo>
                  <a:pt x="5101" y="122182"/>
                </a:moveTo>
                <a:lnTo>
                  <a:pt x="5164" y="122936"/>
                </a:lnTo>
                <a:lnTo>
                  <a:pt x="5291" y="124460"/>
                </a:lnTo>
                <a:lnTo>
                  <a:pt x="5333" y="124968"/>
                </a:lnTo>
                <a:lnTo>
                  <a:pt x="5715" y="124460"/>
                </a:lnTo>
                <a:lnTo>
                  <a:pt x="6000" y="123317"/>
                </a:lnTo>
                <a:lnTo>
                  <a:pt x="6104" y="122719"/>
                </a:lnTo>
                <a:lnTo>
                  <a:pt x="5879" y="122719"/>
                </a:lnTo>
                <a:lnTo>
                  <a:pt x="5588" y="122428"/>
                </a:lnTo>
                <a:lnTo>
                  <a:pt x="5101" y="122182"/>
                </a:lnTo>
                <a:close/>
              </a:path>
              <a:path w="448309" h="130810">
                <a:moveTo>
                  <a:pt x="6104" y="122719"/>
                </a:moveTo>
                <a:lnTo>
                  <a:pt x="6000" y="123317"/>
                </a:lnTo>
                <a:lnTo>
                  <a:pt x="5715" y="124460"/>
                </a:lnTo>
                <a:lnTo>
                  <a:pt x="5333" y="124968"/>
                </a:lnTo>
                <a:lnTo>
                  <a:pt x="9405" y="124968"/>
                </a:lnTo>
                <a:lnTo>
                  <a:pt x="7112" y="123317"/>
                </a:lnTo>
                <a:lnTo>
                  <a:pt x="6510" y="122936"/>
                </a:lnTo>
                <a:lnTo>
                  <a:pt x="6104" y="122719"/>
                </a:lnTo>
                <a:close/>
              </a:path>
              <a:path w="448309" h="130810">
                <a:moveTo>
                  <a:pt x="5560" y="122428"/>
                </a:moveTo>
                <a:lnTo>
                  <a:pt x="5897" y="122719"/>
                </a:lnTo>
                <a:lnTo>
                  <a:pt x="6104" y="122719"/>
                </a:lnTo>
                <a:lnTo>
                  <a:pt x="5560" y="122428"/>
                </a:lnTo>
                <a:close/>
              </a:path>
              <a:path w="448309" h="130810">
                <a:moveTo>
                  <a:pt x="6126" y="122182"/>
                </a:moveTo>
                <a:lnTo>
                  <a:pt x="5342" y="122182"/>
                </a:lnTo>
                <a:lnTo>
                  <a:pt x="5560" y="122428"/>
                </a:lnTo>
                <a:lnTo>
                  <a:pt x="6104" y="122719"/>
                </a:lnTo>
                <a:lnTo>
                  <a:pt x="6126" y="122182"/>
                </a:lnTo>
                <a:close/>
              </a:path>
              <a:path w="448309" h="130810">
                <a:moveTo>
                  <a:pt x="6223" y="119761"/>
                </a:moveTo>
                <a:lnTo>
                  <a:pt x="4572" y="122428"/>
                </a:lnTo>
                <a:lnTo>
                  <a:pt x="5042" y="122182"/>
                </a:lnTo>
                <a:lnTo>
                  <a:pt x="5079" y="121920"/>
                </a:lnTo>
                <a:lnTo>
                  <a:pt x="5547" y="121920"/>
                </a:lnTo>
                <a:lnTo>
                  <a:pt x="6149" y="121606"/>
                </a:lnTo>
                <a:lnTo>
                  <a:pt x="6223" y="119761"/>
                </a:lnTo>
                <a:close/>
              </a:path>
              <a:path w="448309" h="130810">
                <a:moveTo>
                  <a:pt x="5101" y="122182"/>
                </a:moveTo>
                <a:lnTo>
                  <a:pt x="4572" y="122428"/>
                </a:lnTo>
                <a:lnTo>
                  <a:pt x="5122" y="122428"/>
                </a:lnTo>
                <a:lnTo>
                  <a:pt x="5101" y="122182"/>
                </a:lnTo>
                <a:close/>
              </a:path>
              <a:path w="448309" h="130810">
                <a:moveTo>
                  <a:pt x="6149" y="121606"/>
                </a:moveTo>
                <a:lnTo>
                  <a:pt x="5547" y="121920"/>
                </a:lnTo>
                <a:lnTo>
                  <a:pt x="5101" y="122182"/>
                </a:lnTo>
                <a:lnTo>
                  <a:pt x="5560" y="122428"/>
                </a:lnTo>
                <a:lnTo>
                  <a:pt x="5079" y="121920"/>
                </a:lnTo>
                <a:lnTo>
                  <a:pt x="6126" y="122182"/>
                </a:lnTo>
                <a:lnTo>
                  <a:pt x="6149" y="121606"/>
                </a:lnTo>
                <a:close/>
              </a:path>
              <a:path w="448309" h="130810">
                <a:moveTo>
                  <a:pt x="5547" y="121920"/>
                </a:moveTo>
                <a:lnTo>
                  <a:pt x="5079" y="121920"/>
                </a:lnTo>
                <a:lnTo>
                  <a:pt x="5342" y="122182"/>
                </a:lnTo>
                <a:lnTo>
                  <a:pt x="5042" y="122182"/>
                </a:lnTo>
                <a:lnTo>
                  <a:pt x="5547" y="121920"/>
                </a:lnTo>
                <a:close/>
              </a:path>
              <a:path w="448309" h="130810">
                <a:moveTo>
                  <a:pt x="9692" y="119761"/>
                </a:moveTo>
                <a:lnTo>
                  <a:pt x="6223" y="119761"/>
                </a:lnTo>
                <a:lnTo>
                  <a:pt x="6149" y="121606"/>
                </a:lnTo>
                <a:lnTo>
                  <a:pt x="9692" y="119761"/>
                </a:lnTo>
                <a:close/>
              </a:path>
              <a:path w="448309" h="130810">
                <a:moveTo>
                  <a:pt x="444119" y="1397"/>
                </a:moveTo>
                <a:lnTo>
                  <a:pt x="438404" y="2667"/>
                </a:lnTo>
                <a:lnTo>
                  <a:pt x="420125" y="6366"/>
                </a:lnTo>
                <a:lnTo>
                  <a:pt x="420243" y="6985"/>
                </a:lnTo>
                <a:lnTo>
                  <a:pt x="421513" y="7874"/>
                </a:lnTo>
                <a:lnTo>
                  <a:pt x="421963" y="7874"/>
                </a:lnTo>
                <a:lnTo>
                  <a:pt x="433200" y="6366"/>
                </a:lnTo>
                <a:lnTo>
                  <a:pt x="444153" y="6366"/>
                </a:lnTo>
                <a:lnTo>
                  <a:pt x="442670" y="4825"/>
                </a:lnTo>
                <a:lnTo>
                  <a:pt x="441325" y="4825"/>
                </a:lnTo>
                <a:lnTo>
                  <a:pt x="441325" y="3429"/>
                </a:lnTo>
                <a:lnTo>
                  <a:pt x="442463" y="3429"/>
                </a:lnTo>
                <a:lnTo>
                  <a:pt x="444119" y="1397"/>
                </a:lnTo>
                <a:close/>
              </a:path>
              <a:path w="448309" h="130810">
                <a:moveTo>
                  <a:pt x="433200" y="6366"/>
                </a:moveTo>
                <a:lnTo>
                  <a:pt x="421963" y="7874"/>
                </a:lnTo>
                <a:lnTo>
                  <a:pt x="445826" y="7874"/>
                </a:lnTo>
                <a:lnTo>
                  <a:pt x="446550" y="6985"/>
                </a:lnTo>
                <a:lnTo>
                  <a:pt x="447579" y="6985"/>
                </a:lnTo>
                <a:lnTo>
                  <a:pt x="433200" y="6366"/>
                </a:lnTo>
                <a:close/>
              </a:path>
              <a:path w="448309" h="130810">
                <a:moveTo>
                  <a:pt x="444153" y="6366"/>
                </a:moveTo>
                <a:lnTo>
                  <a:pt x="433200" y="6366"/>
                </a:lnTo>
                <a:lnTo>
                  <a:pt x="447579" y="6985"/>
                </a:lnTo>
                <a:lnTo>
                  <a:pt x="444749" y="6985"/>
                </a:lnTo>
                <a:lnTo>
                  <a:pt x="444153" y="6366"/>
                </a:lnTo>
                <a:close/>
              </a:path>
              <a:path w="448309" h="130810">
                <a:moveTo>
                  <a:pt x="446127" y="1397"/>
                </a:moveTo>
                <a:lnTo>
                  <a:pt x="444119" y="1397"/>
                </a:lnTo>
                <a:lnTo>
                  <a:pt x="441941" y="4069"/>
                </a:lnTo>
                <a:lnTo>
                  <a:pt x="444749" y="6985"/>
                </a:lnTo>
                <a:lnTo>
                  <a:pt x="446550" y="6985"/>
                </a:lnTo>
                <a:lnTo>
                  <a:pt x="448309" y="4825"/>
                </a:lnTo>
                <a:lnTo>
                  <a:pt x="448309" y="3429"/>
                </a:lnTo>
                <a:lnTo>
                  <a:pt x="446127" y="1397"/>
                </a:lnTo>
                <a:close/>
              </a:path>
              <a:path w="448309" h="130810">
                <a:moveTo>
                  <a:pt x="444626" y="0"/>
                </a:moveTo>
                <a:lnTo>
                  <a:pt x="432816" y="508"/>
                </a:lnTo>
                <a:lnTo>
                  <a:pt x="432307" y="508"/>
                </a:lnTo>
                <a:lnTo>
                  <a:pt x="422021" y="2667"/>
                </a:lnTo>
                <a:lnTo>
                  <a:pt x="420624" y="2921"/>
                </a:lnTo>
                <a:lnTo>
                  <a:pt x="419893" y="4069"/>
                </a:lnTo>
                <a:lnTo>
                  <a:pt x="419928" y="5334"/>
                </a:lnTo>
                <a:lnTo>
                  <a:pt x="420125" y="6366"/>
                </a:lnTo>
                <a:lnTo>
                  <a:pt x="438404" y="2667"/>
                </a:lnTo>
                <a:lnTo>
                  <a:pt x="444119" y="1397"/>
                </a:lnTo>
                <a:lnTo>
                  <a:pt x="446127" y="1397"/>
                </a:lnTo>
                <a:lnTo>
                  <a:pt x="444626" y="0"/>
                </a:lnTo>
                <a:close/>
              </a:path>
              <a:path w="448309" h="130810">
                <a:moveTo>
                  <a:pt x="441325" y="3429"/>
                </a:moveTo>
                <a:lnTo>
                  <a:pt x="441325" y="4825"/>
                </a:lnTo>
                <a:lnTo>
                  <a:pt x="441941" y="4069"/>
                </a:lnTo>
                <a:lnTo>
                  <a:pt x="441325" y="3429"/>
                </a:lnTo>
                <a:close/>
              </a:path>
              <a:path w="448309" h="130810">
                <a:moveTo>
                  <a:pt x="441941" y="4069"/>
                </a:moveTo>
                <a:lnTo>
                  <a:pt x="441325" y="4825"/>
                </a:lnTo>
                <a:lnTo>
                  <a:pt x="442670" y="4825"/>
                </a:lnTo>
                <a:lnTo>
                  <a:pt x="441941" y="4069"/>
                </a:lnTo>
                <a:close/>
              </a:path>
              <a:path w="448309" h="130810">
                <a:moveTo>
                  <a:pt x="442463" y="3429"/>
                </a:moveTo>
                <a:lnTo>
                  <a:pt x="441325" y="3429"/>
                </a:lnTo>
                <a:lnTo>
                  <a:pt x="441941" y="4069"/>
                </a:lnTo>
                <a:lnTo>
                  <a:pt x="442463" y="34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61044" y="4486783"/>
            <a:ext cx="245364" cy="74549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8350884" y="4920107"/>
            <a:ext cx="182245" cy="45720"/>
          </a:xfrm>
          <a:custGeom>
            <a:avLst/>
            <a:gdLst/>
            <a:ahLst/>
            <a:cxnLst/>
            <a:rect l="l" t="t" r="r" b="b"/>
            <a:pathLst>
              <a:path w="182245" h="45720">
                <a:moveTo>
                  <a:pt x="40596" y="38365"/>
                </a:moveTo>
                <a:lnTo>
                  <a:pt x="17606" y="38365"/>
                </a:lnTo>
                <a:lnTo>
                  <a:pt x="16637" y="38608"/>
                </a:lnTo>
                <a:lnTo>
                  <a:pt x="11811" y="38608"/>
                </a:lnTo>
                <a:lnTo>
                  <a:pt x="0" y="38989"/>
                </a:lnTo>
                <a:lnTo>
                  <a:pt x="6350" y="38989"/>
                </a:lnTo>
                <a:lnTo>
                  <a:pt x="6383" y="39497"/>
                </a:lnTo>
                <a:lnTo>
                  <a:pt x="6485" y="41021"/>
                </a:lnTo>
                <a:lnTo>
                  <a:pt x="1086" y="41021"/>
                </a:lnTo>
                <a:lnTo>
                  <a:pt x="889" y="41910"/>
                </a:lnTo>
                <a:lnTo>
                  <a:pt x="1397" y="42926"/>
                </a:lnTo>
                <a:lnTo>
                  <a:pt x="1778" y="43942"/>
                </a:lnTo>
                <a:lnTo>
                  <a:pt x="2794" y="44704"/>
                </a:lnTo>
                <a:lnTo>
                  <a:pt x="3937" y="44704"/>
                </a:lnTo>
                <a:lnTo>
                  <a:pt x="7874" y="44958"/>
                </a:lnTo>
                <a:lnTo>
                  <a:pt x="17653" y="45212"/>
                </a:lnTo>
                <a:lnTo>
                  <a:pt x="18236" y="45212"/>
                </a:lnTo>
                <a:lnTo>
                  <a:pt x="32512" y="41021"/>
                </a:lnTo>
                <a:lnTo>
                  <a:pt x="1651" y="41021"/>
                </a:lnTo>
                <a:lnTo>
                  <a:pt x="1651" y="40132"/>
                </a:lnTo>
                <a:lnTo>
                  <a:pt x="35218" y="40132"/>
                </a:lnTo>
                <a:lnTo>
                  <a:pt x="40596" y="38365"/>
                </a:lnTo>
                <a:close/>
              </a:path>
              <a:path w="182245" h="45720">
                <a:moveTo>
                  <a:pt x="2159" y="39497"/>
                </a:moveTo>
                <a:lnTo>
                  <a:pt x="1679" y="39878"/>
                </a:lnTo>
                <a:lnTo>
                  <a:pt x="1651" y="41021"/>
                </a:lnTo>
                <a:lnTo>
                  <a:pt x="1928" y="40132"/>
                </a:lnTo>
                <a:lnTo>
                  <a:pt x="2159" y="39497"/>
                </a:lnTo>
                <a:close/>
              </a:path>
              <a:path w="182245" h="45720">
                <a:moveTo>
                  <a:pt x="5365" y="39497"/>
                </a:moveTo>
                <a:lnTo>
                  <a:pt x="2159" y="39497"/>
                </a:lnTo>
                <a:lnTo>
                  <a:pt x="1604" y="41021"/>
                </a:lnTo>
                <a:lnTo>
                  <a:pt x="6523" y="41021"/>
                </a:lnTo>
                <a:lnTo>
                  <a:pt x="6199" y="40132"/>
                </a:lnTo>
                <a:lnTo>
                  <a:pt x="6107" y="39878"/>
                </a:lnTo>
                <a:lnTo>
                  <a:pt x="5365" y="39497"/>
                </a:lnTo>
                <a:close/>
              </a:path>
              <a:path w="182245" h="45720">
                <a:moveTo>
                  <a:pt x="6383" y="39497"/>
                </a:moveTo>
                <a:lnTo>
                  <a:pt x="5969" y="39497"/>
                </a:lnTo>
                <a:lnTo>
                  <a:pt x="6523" y="41021"/>
                </a:lnTo>
                <a:lnTo>
                  <a:pt x="6409" y="39878"/>
                </a:lnTo>
                <a:lnTo>
                  <a:pt x="6383" y="39497"/>
                </a:lnTo>
                <a:close/>
              </a:path>
              <a:path w="182245" h="45720">
                <a:moveTo>
                  <a:pt x="5334" y="37973"/>
                </a:moveTo>
                <a:lnTo>
                  <a:pt x="2794" y="37973"/>
                </a:lnTo>
                <a:lnTo>
                  <a:pt x="1778" y="38989"/>
                </a:lnTo>
                <a:lnTo>
                  <a:pt x="1679" y="39878"/>
                </a:lnTo>
                <a:lnTo>
                  <a:pt x="2159" y="39497"/>
                </a:lnTo>
                <a:lnTo>
                  <a:pt x="5365" y="39497"/>
                </a:lnTo>
                <a:lnTo>
                  <a:pt x="4222" y="38989"/>
                </a:lnTo>
                <a:lnTo>
                  <a:pt x="6350" y="38989"/>
                </a:lnTo>
                <a:lnTo>
                  <a:pt x="5334" y="37973"/>
                </a:lnTo>
                <a:close/>
              </a:path>
              <a:path w="182245" h="45720">
                <a:moveTo>
                  <a:pt x="6350" y="38989"/>
                </a:moveTo>
                <a:lnTo>
                  <a:pt x="4222" y="38989"/>
                </a:lnTo>
                <a:lnTo>
                  <a:pt x="6223" y="39878"/>
                </a:lnTo>
                <a:lnTo>
                  <a:pt x="5969" y="39497"/>
                </a:lnTo>
                <a:lnTo>
                  <a:pt x="6383" y="39497"/>
                </a:lnTo>
                <a:lnTo>
                  <a:pt x="6350" y="38989"/>
                </a:lnTo>
                <a:close/>
              </a:path>
              <a:path w="182245" h="45720">
                <a:moveTo>
                  <a:pt x="17357" y="38365"/>
                </a:moveTo>
                <a:lnTo>
                  <a:pt x="11133" y="38608"/>
                </a:lnTo>
                <a:lnTo>
                  <a:pt x="16637" y="38608"/>
                </a:lnTo>
                <a:lnTo>
                  <a:pt x="17357" y="38365"/>
                </a:lnTo>
                <a:close/>
              </a:path>
              <a:path w="182245" h="45720">
                <a:moveTo>
                  <a:pt x="180467" y="0"/>
                </a:moveTo>
                <a:lnTo>
                  <a:pt x="178943" y="0"/>
                </a:lnTo>
                <a:lnTo>
                  <a:pt x="169164" y="381"/>
                </a:lnTo>
                <a:lnTo>
                  <a:pt x="168783" y="381"/>
                </a:lnTo>
                <a:lnTo>
                  <a:pt x="156210" y="2286"/>
                </a:lnTo>
                <a:lnTo>
                  <a:pt x="140843" y="3937"/>
                </a:lnTo>
                <a:lnTo>
                  <a:pt x="140589" y="3937"/>
                </a:lnTo>
                <a:lnTo>
                  <a:pt x="123733" y="6905"/>
                </a:lnTo>
                <a:lnTo>
                  <a:pt x="106426" y="11049"/>
                </a:lnTo>
                <a:lnTo>
                  <a:pt x="67710" y="20955"/>
                </a:lnTo>
                <a:lnTo>
                  <a:pt x="67945" y="20955"/>
                </a:lnTo>
                <a:lnTo>
                  <a:pt x="47101" y="28285"/>
                </a:lnTo>
                <a:lnTo>
                  <a:pt x="16637" y="38608"/>
                </a:lnTo>
                <a:lnTo>
                  <a:pt x="17606" y="38365"/>
                </a:lnTo>
                <a:lnTo>
                  <a:pt x="40596" y="38365"/>
                </a:lnTo>
                <a:lnTo>
                  <a:pt x="49911" y="35306"/>
                </a:lnTo>
                <a:lnTo>
                  <a:pt x="70218" y="28285"/>
                </a:lnTo>
                <a:lnTo>
                  <a:pt x="70364" y="28285"/>
                </a:lnTo>
                <a:lnTo>
                  <a:pt x="108331" y="18542"/>
                </a:lnTo>
                <a:lnTo>
                  <a:pt x="126238" y="14224"/>
                </a:lnTo>
                <a:lnTo>
                  <a:pt x="141859" y="11303"/>
                </a:lnTo>
                <a:lnTo>
                  <a:pt x="157099" y="9398"/>
                </a:lnTo>
                <a:lnTo>
                  <a:pt x="157353" y="9271"/>
                </a:lnTo>
                <a:lnTo>
                  <a:pt x="169681" y="6905"/>
                </a:lnTo>
                <a:lnTo>
                  <a:pt x="169225" y="6905"/>
                </a:lnTo>
                <a:lnTo>
                  <a:pt x="179324" y="5842"/>
                </a:lnTo>
                <a:lnTo>
                  <a:pt x="180744" y="5842"/>
                </a:lnTo>
                <a:lnTo>
                  <a:pt x="181991" y="4318"/>
                </a:lnTo>
                <a:lnTo>
                  <a:pt x="181864" y="2794"/>
                </a:lnTo>
                <a:lnTo>
                  <a:pt x="181737" y="1143"/>
                </a:lnTo>
                <a:lnTo>
                  <a:pt x="180467" y="0"/>
                </a:lnTo>
                <a:close/>
              </a:path>
              <a:path w="182245" h="45720">
                <a:moveTo>
                  <a:pt x="70364" y="28285"/>
                </a:moveTo>
                <a:lnTo>
                  <a:pt x="70218" y="28285"/>
                </a:lnTo>
                <a:lnTo>
                  <a:pt x="69765" y="28442"/>
                </a:lnTo>
                <a:lnTo>
                  <a:pt x="70364" y="282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55" dirty="0"/>
              <a:t> </a:t>
            </a:r>
            <a:r>
              <a:rPr dirty="0"/>
              <a:t>Insights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GPU</a:t>
            </a:r>
            <a:r>
              <a:rPr spc="-5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941387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Much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transistors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real-</a:t>
            </a:r>
            <a:r>
              <a:rPr sz="2800" spc="-10" dirty="0">
                <a:latin typeface="Calibri"/>
                <a:cs typeface="Calibri"/>
              </a:rPr>
              <a:t>estate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devoted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computation 	</a:t>
            </a:r>
            <a:r>
              <a:rPr sz="2800" dirty="0">
                <a:latin typeface="Calibri"/>
                <a:cs typeface="Calibri"/>
              </a:rPr>
              <a:t>rather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control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flow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694" y="2891854"/>
            <a:ext cx="8265717" cy="29476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Typical</a:t>
            </a:r>
            <a:r>
              <a:rPr spc="-160" dirty="0"/>
              <a:t> </a:t>
            </a:r>
            <a:r>
              <a:rPr dirty="0"/>
              <a:t>CUDA</a:t>
            </a:r>
            <a:r>
              <a:rPr spc="-165" dirty="0"/>
              <a:t> </a:t>
            </a:r>
            <a:r>
              <a:rPr dirty="0"/>
              <a:t>Program</a:t>
            </a:r>
            <a:r>
              <a:rPr spc="-165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37851"/>
            <a:ext cx="6656705" cy="39039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Load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CPU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Courier New"/>
                <a:cs typeface="Courier New"/>
              </a:rPr>
              <a:t>fread/rand</a:t>
            </a:r>
            <a:endParaRPr sz="2000">
              <a:latin typeface="Courier New"/>
              <a:cs typeface="Courier New"/>
            </a:endParaRPr>
          </a:p>
          <a:p>
            <a:pPr marL="527685" indent="-514984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Copy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CPU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cudaMemcpy(...,</a:t>
            </a:r>
            <a:r>
              <a:rPr sz="2000" spc="-7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cudaMemcpyHostToDevice)</a:t>
            </a:r>
            <a:endParaRPr sz="2000">
              <a:latin typeface="Courier New"/>
              <a:cs typeface="Courier New"/>
            </a:endParaRPr>
          </a:p>
          <a:p>
            <a:pPr marL="527685" indent="-514984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Call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yourkernel&lt;&lt;&lt;x,</a:t>
            </a:r>
            <a:r>
              <a:rPr sz="2000" spc="-7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y&gt;&gt;&gt;(...)</a:t>
            </a:r>
            <a:endParaRPr sz="2000">
              <a:latin typeface="Courier New"/>
              <a:cs typeface="Courier New"/>
            </a:endParaRPr>
          </a:p>
          <a:p>
            <a:pPr marL="527685" indent="-514984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Copy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CPU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cudaMemcpy(...,</a:t>
            </a:r>
            <a:r>
              <a:rPr sz="2000" spc="-8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cudaMemcpyDeviceToHost)</a:t>
            </a:r>
            <a:endParaRPr sz="2000">
              <a:latin typeface="Courier New"/>
              <a:cs typeface="Courier New"/>
            </a:endParaRPr>
          </a:p>
          <a:p>
            <a:pPr marL="527685" indent="-514984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7685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CPU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CUDA</a:t>
            </a:r>
            <a:r>
              <a:rPr spc="-80" dirty="0"/>
              <a:t> </a:t>
            </a:r>
            <a:r>
              <a:rPr dirty="0"/>
              <a:t>Extensions</a:t>
            </a:r>
            <a:r>
              <a:rPr spc="-75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spc="-10" dirty="0"/>
              <a:t>C/C++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8629015" cy="3761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ts val="3329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launch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775"/>
              </a:lnSpc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Calling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GPU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3245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management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765"/>
              </a:lnSpc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GPU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allocation,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copying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to/from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GPU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3279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Declaration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qualifiers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ts val="2305"/>
              </a:lnSpc>
              <a:spcBef>
                <a:spcPts val="10"/>
              </a:spcBef>
              <a:buFont typeface="Arial MT"/>
              <a:buChar char="•"/>
              <a:tabLst>
                <a:tab pos="698500" algn="l"/>
                <a:tab pos="8615680" algn="l"/>
              </a:tabLst>
            </a:pP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device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,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shared,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local,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global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ourier New"/>
                <a:cs typeface="Courier New"/>
              </a:rPr>
              <a:t>,</a:t>
            </a:r>
            <a:r>
              <a:rPr sz="2000" spc="-5" dirty="0">
                <a:latin typeface="Courier New"/>
                <a:cs typeface="Courier New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spc="-20" dirty="0">
                <a:latin typeface="Courier New"/>
                <a:cs typeface="Courier New"/>
              </a:rPr>
              <a:t>host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ts val="324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instructions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770"/>
              </a:lnSpc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Barriers,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fences,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3279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Keywords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threadIdx,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blockIdx,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blockDim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6308" y="1533144"/>
            <a:ext cx="212090" cy="321945"/>
          </a:xfrm>
          <a:custGeom>
            <a:avLst/>
            <a:gdLst/>
            <a:ahLst/>
            <a:cxnLst/>
            <a:rect l="l" t="t" r="r" b="b"/>
            <a:pathLst>
              <a:path w="212089" h="321944">
                <a:moveTo>
                  <a:pt x="211985" y="314325"/>
                </a:moveTo>
                <a:lnTo>
                  <a:pt x="204215" y="314325"/>
                </a:lnTo>
                <a:lnTo>
                  <a:pt x="205104" y="316102"/>
                </a:lnTo>
                <a:lnTo>
                  <a:pt x="204529" y="316102"/>
                </a:lnTo>
                <a:lnTo>
                  <a:pt x="204724" y="317372"/>
                </a:lnTo>
                <a:lnTo>
                  <a:pt x="204850" y="317500"/>
                </a:lnTo>
                <a:lnTo>
                  <a:pt x="204977" y="318642"/>
                </a:lnTo>
                <a:lnTo>
                  <a:pt x="205612" y="319913"/>
                </a:lnTo>
                <a:lnTo>
                  <a:pt x="205866" y="320166"/>
                </a:lnTo>
                <a:lnTo>
                  <a:pt x="206375" y="320928"/>
                </a:lnTo>
                <a:lnTo>
                  <a:pt x="207390" y="321436"/>
                </a:lnTo>
                <a:lnTo>
                  <a:pt x="209422" y="321436"/>
                </a:lnTo>
                <a:lnTo>
                  <a:pt x="212040" y="316102"/>
                </a:lnTo>
                <a:lnTo>
                  <a:pt x="205104" y="316102"/>
                </a:lnTo>
                <a:lnTo>
                  <a:pt x="204391" y="315317"/>
                </a:lnTo>
                <a:lnTo>
                  <a:pt x="212084" y="315317"/>
                </a:lnTo>
                <a:lnTo>
                  <a:pt x="211985" y="314325"/>
                </a:lnTo>
                <a:close/>
              </a:path>
              <a:path w="212089" h="321944">
                <a:moveTo>
                  <a:pt x="204215" y="314325"/>
                </a:moveTo>
                <a:lnTo>
                  <a:pt x="204391" y="315317"/>
                </a:lnTo>
                <a:lnTo>
                  <a:pt x="205104" y="316102"/>
                </a:lnTo>
                <a:lnTo>
                  <a:pt x="204215" y="314325"/>
                </a:lnTo>
                <a:close/>
              </a:path>
              <a:path w="212089" h="321944">
                <a:moveTo>
                  <a:pt x="202697" y="313454"/>
                </a:moveTo>
                <a:lnTo>
                  <a:pt x="204391" y="315317"/>
                </a:lnTo>
                <a:lnTo>
                  <a:pt x="204215" y="314325"/>
                </a:lnTo>
                <a:lnTo>
                  <a:pt x="211985" y="314325"/>
                </a:lnTo>
                <a:lnTo>
                  <a:pt x="211925" y="313816"/>
                </a:lnTo>
                <a:lnTo>
                  <a:pt x="203200" y="313816"/>
                </a:lnTo>
                <a:lnTo>
                  <a:pt x="202697" y="313454"/>
                </a:lnTo>
                <a:close/>
              </a:path>
              <a:path w="212089" h="321944">
                <a:moveTo>
                  <a:pt x="209953" y="309879"/>
                </a:moveTo>
                <a:lnTo>
                  <a:pt x="197738" y="309879"/>
                </a:lnTo>
                <a:lnTo>
                  <a:pt x="202143" y="313054"/>
                </a:lnTo>
                <a:lnTo>
                  <a:pt x="202564" y="313308"/>
                </a:lnTo>
                <a:lnTo>
                  <a:pt x="203200" y="313816"/>
                </a:lnTo>
                <a:lnTo>
                  <a:pt x="211925" y="313816"/>
                </a:lnTo>
                <a:lnTo>
                  <a:pt x="211836" y="313054"/>
                </a:lnTo>
                <a:lnTo>
                  <a:pt x="210946" y="311022"/>
                </a:lnTo>
                <a:lnTo>
                  <a:pt x="209953" y="309879"/>
                </a:lnTo>
                <a:close/>
              </a:path>
              <a:path w="212089" h="321944">
                <a:moveTo>
                  <a:pt x="160075" y="15584"/>
                </a:moveTo>
                <a:lnTo>
                  <a:pt x="156463" y="18033"/>
                </a:lnTo>
                <a:lnTo>
                  <a:pt x="133095" y="33527"/>
                </a:lnTo>
                <a:lnTo>
                  <a:pt x="105282" y="53339"/>
                </a:lnTo>
                <a:lnTo>
                  <a:pt x="49275" y="98551"/>
                </a:lnTo>
                <a:lnTo>
                  <a:pt x="10794" y="143128"/>
                </a:lnTo>
                <a:lnTo>
                  <a:pt x="0" y="181101"/>
                </a:lnTo>
                <a:lnTo>
                  <a:pt x="126" y="196595"/>
                </a:lnTo>
                <a:lnTo>
                  <a:pt x="28066" y="227456"/>
                </a:lnTo>
                <a:lnTo>
                  <a:pt x="75056" y="256031"/>
                </a:lnTo>
                <a:lnTo>
                  <a:pt x="129666" y="281558"/>
                </a:lnTo>
                <a:lnTo>
                  <a:pt x="154596" y="290635"/>
                </a:lnTo>
                <a:lnTo>
                  <a:pt x="174370" y="299465"/>
                </a:lnTo>
                <a:lnTo>
                  <a:pt x="189240" y="305537"/>
                </a:lnTo>
                <a:lnTo>
                  <a:pt x="189581" y="305745"/>
                </a:lnTo>
                <a:lnTo>
                  <a:pt x="198320" y="310299"/>
                </a:lnTo>
                <a:lnTo>
                  <a:pt x="197738" y="309879"/>
                </a:lnTo>
                <a:lnTo>
                  <a:pt x="209953" y="309879"/>
                </a:lnTo>
                <a:lnTo>
                  <a:pt x="208406" y="308101"/>
                </a:lnTo>
                <a:lnTo>
                  <a:pt x="207771" y="307593"/>
                </a:lnTo>
                <a:lnTo>
                  <a:pt x="201929" y="303275"/>
                </a:lnTo>
                <a:lnTo>
                  <a:pt x="192912" y="298576"/>
                </a:lnTo>
                <a:lnTo>
                  <a:pt x="177418" y="292353"/>
                </a:lnTo>
                <a:lnTo>
                  <a:pt x="157352" y="283336"/>
                </a:lnTo>
                <a:lnTo>
                  <a:pt x="157099" y="283336"/>
                </a:lnTo>
                <a:lnTo>
                  <a:pt x="132472" y="274416"/>
                </a:lnTo>
                <a:lnTo>
                  <a:pt x="105155" y="262254"/>
                </a:lnTo>
                <a:lnTo>
                  <a:pt x="78873" y="249427"/>
                </a:lnTo>
                <a:lnTo>
                  <a:pt x="54388" y="235689"/>
                </a:lnTo>
                <a:lnTo>
                  <a:pt x="32552" y="221300"/>
                </a:lnTo>
                <a:lnTo>
                  <a:pt x="32229" y="221143"/>
                </a:lnTo>
                <a:lnTo>
                  <a:pt x="16559" y="209041"/>
                </a:lnTo>
                <a:lnTo>
                  <a:pt x="16128" y="209041"/>
                </a:lnTo>
                <a:lnTo>
                  <a:pt x="15239" y="208025"/>
                </a:lnTo>
                <a:lnTo>
                  <a:pt x="15496" y="208025"/>
                </a:lnTo>
                <a:lnTo>
                  <a:pt x="8377" y="196595"/>
                </a:lnTo>
                <a:lnTo>
                  <a:pt x="7619" y="196595"/>
                </a:lnTo>
                <a:lnTo>
                  <a:pt x="7112" y="194563"/>
                </a:lnTo>
                <a:lnTo>
                  <a:pt x="7637" y="194563"/>
                </a:lnTo>
                <a:lnTo>
                  <a:pt x="7746" y="181482"/>
                </a:lnTo>
                <a:lnTo>
                  <a:pt x="7800" y="181101"/>
                </a:lnTo>
                <a:lnTo>
                  <a:pt x="9036" y="166496"/>
                </a:lnTo>
                <a:lnTo>
                  <a:pt x="8971" y="166089"/>
                </a:lnTo>
                <a:lnTo>
                  <a:pt x="9143" y="165226"/>
                </a:lnTo>
                <a:lnTo>
                  <a:pt x="9454" y="165226"/>
                </a:lnTo>
                <a:lnTo>
                  <a:pt x="17243" y="147700"/>
                </a:lnTo>
                <a:lnTo>
                  <a:pt x="17352" y="147354"/>
                </a:lnTo>
                <a:lnTo>
                  <a:pt x="17525" y="147065"/>
                </a:lnTo>
                <a:lnTo>
                  <a:pt x="19924" y="143890"/>
                </a:lnTo>
                <a:lnTo>
                  <a:pt x="32892" y="126110"/>
                </a:lnTo>
                <a:lnTo>
                  <a:pt x="37505" y="121538"/>
                </a:lnTo>
                <a:lnTo>
                  <a:pt x="80517" y="81787"/>
                </a:lnTo>
                <a:lnTo>
                  <a:pt x="137540" y="39877"/>
                </a:lnTo>
                <a:lnTo>
                  <a:pt x="160781" y="24510"/>
                </a:lnTo>
                <a:lnTo>
                  <a:pt x="168165" y="19430"/>
                </a:lnTo>
                <a:lnTo>
                  <a:pt x="163067" y="19430"/>
                </a:lnTo>
                <a:lnTo>
                  <a:pt x="161416" y="19176"/>
                </a:lnTo>
                <a:lnTo>
                  <a:pt x="159765" y="17017"/>
                </a:lnTo>
                <a:lnTo>
                  <a:pt x="159968" y="16080"/>
                </a:lnTo>
                <a:lnTo>
                  <a:pt x="160075" y="15584"/>
                </a:lnTo>
                <a:close/>
              </a:path>
              <a:path w="212089" h="321944">
                <a:moveTo>
                  <a:pt x="15239" y="208025"/>
                </a:moveTo>
                <a:lnTo>
                  <a:pt x="16128" y="209041"/>
                </a:lnTo>
                <a:lnTo>
                  <a:pt x="15733" y="208407"/>
                </a:lnTo>
                <a:lnTo>
                  <a:pt x="15239" y="208025"/>
                </a:lnTo>
                <a:close/>
              </a:path>
              <a:path w="212089" h="321944">
                <a:moveTo>
                  <a:pt x="15736" y="208407"/>
                </a:moveTo>
                <a:lnTo>
                  <a:pt x="16128" y="209041"/>
                </a:lnTo>
                <a:lnTo>
                  <a:pt x="16559" y="209041"/>
                </a:lnTo>
                <a:lnTo>
                  <a:pt x="15736" y="208407"/>
                </a:lnTo>
                <a:close/>
              </a:path>
              <a:path w="212089" h="321944">
                <a:moveTo>
                  <a:pt x="15496" y="208025"/>
                </a:moveTo>
                <a:lnTo>
                  <a:pt x="15239" y="208025"/>
                </a:lnTo>
                <a:lnTo>
                  <a:pt x="15736" y="208407"/>
                </a:lnTo>
                <a:lnTo>
                  <a:pt x="15496" y="208025"/>
                </a:lnTo>
                <a:close/>
              </a:path>
              <a:path w="212089" h="321944">
                <a:moveTo>
                  <a:pt x="7112" y="194563"/>
                </a:moveTo>
                <a:lnTo>
                  <a:pt x="7619" y="196595"/>
                </a:lnTo>
                <a:lnTo>
                  <a:pt x="7630" y="195395"/>
                </a:lnTo>
                <a:lnTo>
                  <a:pt x="7112" y="194563"/>
                </a:lnTo>
                <a:close/>
              </a:path>
              <a:path w="212089" h="321944">
                <a:moveTo>
                  <a:pt x="7630" y="195395"/>
                </a:moveTo>
                <a:lnTo>
                  <a:pt x="7619" y="196595"/>
                </a:lnTo>
                <a:lnTo>
                  <a:pt x="8377" y="196595"/>
                </a:lnTo>
                <a:lnTo>
                  <a:pt x="7630" y="195395"/>
                </a:lnTo>
                <a:close/>
              </a:path>
              <a:path w="212089" h="321944">
                <a:moveTo>
                  <a:pt x="7637" y="194563"/>
                </a:moveTo>
                <a:lnTo>
                  <a:pt x="7112" y="194563"/>
                </a:lnTo>
                <a:lnTo>
                  <a:pt x="7630" y="195395"/>
                </a:lnTo>
                <a:lnTo>
                  <a:pt x="7637" y="194563"/>
                </a:lnTo>
                <a:close/>
              </a:path>
              <a:path w="212089" h="321944">
                <a:moveTo>
                  <a:pt x="9070" y="166089"/>
                </a:moveTo>
                <a:lnTo>
                  <a:pt x="8889" y="166496"/>
                </a:lnTo>
                <a:lnTo>
                  <a:pt x="9036" y="166496"/>
                </a:lnTo>
                <a:lnTo>
                  <a:pt x="9070" y="166089"/>
                </a:lnTo>
                <a:close/>
              </a:path>
              <a:path w="212089" h="321944">
                <a:moveTo>
                  <a:pt x="9454" y="165226"/>
                </a:moveTo>
                <a:lnTo>
                  <a:pt x="9143" y="165226"/>
                </a:lnTo>
                <a:lnTo>
                  <a:pt x="9070" y="166089"/>
                </a:lnTo>
                <a:lnTo>
                  <a:pt x="9454" y="165226"/>
                </a:lnTo>
                <a:close/>
              </a:path>
              <a:path w="212089" h="321944">
                <a:moveTo>
                  <a:pt x="54426" y="104459"/>
                </a:moveTo>
                <a:lnTo>
                  <a:pt x="54293" y="104459"/>
                </a:lnTo>
                <a:lnTo>
                  <a:pt x="53515" y="105251"/>
                </a:lnTo>
                <a:lnTo>
                  <a:pt x="54426" y="104459"/>
                </a:lnTo>
                <a:close/>
              </a:path>
              <a:path w="212089" h="321944">
                <a:moveTo>
                  <a:pt x="181737" y="0"/>
                </a:moveTo>
                <a:lnTo>
                  <a:pt x="180246" y="964"/>
                </a:lnTo>
                <a:lnTo>
                  <a:pt x="172762" y="6951"/>
                </a:lnTo>
                <a:lnTo>
                  <a:pt x="160075" y="15584"/>
                </a:lnTo>
                <a:lnTo>
                  <a:pt x="159765" y="17017"/>
                </a:lnTo>
                <a:lnTo>
                  <a:pt x="161416" y="19176"/>
                </a:lnTo>
                <a:lnTo>
                  <a:pt x="163067" y="19430"/>
                </a:lnTo>
                <a:lnTo>
                  <a:pt x="170306" y="14096"/>
                </a:lnTo>
                <a:lnTo>
                  <a:pt x="176021" y="10794"/>
                </a:lnTo>
                <a:lnTo>
                  <a:pt x="180049" y="8508"/>
                </a:lnTo>
                <a:lnTo>
                  <a:pt x="179577" y="8508"/>
                </a:lnTo>
                <a:lnTo>
                  <a:pt x="180720" y="8127"/>
                </a:lnTo>
                <a:lnTo>
                  <a:pt x="182625" y="8127"/>
                </a:lnTo>
                <a:lnTo>
                  <a:pt x="183651" y="7957"/>
                </a:lnTo>
                <a:lnTo>
                  <a:pt x="185486" y="6442"/>
                </a:lnTo>
                <a:lnTo>
                  <a:pt x="185800" y="5079"/>
                </a:lnTo>
                <a:lnTo>
                  <a:pt x="186150" y="3682"/>
                </a:lnTo>
                <a:lnTo>
                  <a:pt x="186308" y="3682"/>
                </a:lnTo>
                <a:lnTo>
                  <a:pt x="185165" y="2031"/>
                </a:lnTo>
                <a:lnTo>
                  <a:pt x="185652" y="2031"/>
                </a:lnTo>
                <a:lnTo>
                  <a:pt x="184079" y="1173"/>
                </a:lnTo>
                <a:lnTo>
                  <a:pt x="183115" y="507"/>
                </a:lnTo>
                <a:lnTo>
                  <a:pt x="183895" y="507"/>
                </a:lnTo>
                <a:lnTo>
                  <a:pt x="181737" y="0"/>
                </a:lnTo>
                <a:close/>
              </a:path>
              <a:path w="212089" h="321944">
                <a:moveTo>
                  <a:pt x="182625" y="8127"/>
                </a:moveTo>
                <a:lnTo>
                  <a:pt x="180720" y="8127"/>
                </a:lnTo>
                <a:lnTo>
                  <a:pt x="176021" y="10794"/>
                </a:lnTo>
                <a:lnTo>
                  <a:pt x="170306" y="14096"/>
                </a:lnTo>
                <a:lnTo>
                  <a:pt x="163067" y="19430"/>
                </a:lnTo>
                <a:lnTo>
                  <a:pt x="168165" y="19430"/>
                </a:lnTo>
                <a:lnTo>
                  <a:pt x="176656" y="13588"/>
                </a:lnTo>
                <a:lnTo>
                  <a:pt x="176911" y="13461"/>
                </a:lnTo>
                <a:lnTo>
                  <a:pt x="182975" y="8508"/>
                </a:lnTo>
                <a:lnTo>
                  <a:pt x="179578" y="8508"/>
                </a:lnTo>
                <a:lnTo>
                  <a:pt x="182625" y="8127"/>
                </a:lnTo>
                <a:close/>
              </a:path>
              <a:path w="212089" h="321944">
                <a:moveTo>
                  <a:pt x="179975" y="1173"/>
                </a:moveTo>
                <a:lnTo>
                  <a:pt x="178659" y="2031"/>
                </a:lnTo>
                <a:lnTo>
                  <a:pt x="177545" y="2793"/>
                </a:lnTo>
                <a:lnTo>
                  <a:pt x="172660" y="5968"/>
                </a:lnTo>
                <a:lnTo>
                  <a:pt x="168935" y="8508"/>
                </a:lnTo>
                <a:lnTo>
                  <a:pt x="167004" y="9778"/>
                </a:lnTo>
                <a:lnTo>
                  <a:pt x="161036" y="14604"/>
                </a:lnTo>
                <a:lnTo>
                  <a:pt x="159350" y="16080"/>
                </a:lnTo>
                <a:lnTo>
                  <a:pt x="172762" y="6951"/>
                </a:lnTo>
                <a:lnTo>
                  <a:pt x="179975" y="1173"/>
                </a:lnTo>
                <a:close/>
              </a:path>
              <a:path w="212089" h="321944">
                <a:moveTo>
                  <a:pt x="180720" y="8127"/>
                </a:moveTo>
                <a:lnTo>
                  <a:pt x="179577" y="8508"/>
                </a:lnTo>
                <a:lnTo>
                  <a:pt x="180049" y="8508"/>
                </a:lnTo>
                <a:lnTo>
                  <a:pt x="180720" y="8127"/>
                </a:lnTo>
                <a:close/>
              </a:path>
              <a:path w="212089" h="321944">
                <a:moveTo>
                  <a:pt x="183651" y="7957"/>
                </a:moveTo>
                <a:lnTo>
                  <a:pt x="182625" y="8127"/>
                </a:lnTo>
                <a:lnTo>
                  <a:pt x="179578" y="8508"/>
                </a:lnTo>
                <a:lnTo>
                  <a:pt x="182975" y="8508"/>
                </a:lnTo>
                <a:lnTo>
                  <a:pt x="183651" y="7957"/>
                </a:lnTo>
                <a:close/>
              </a:path>
              <a:path w="212089" h="321944">
                <a:moveTo>
                  <a:pt x="185486" y="6442"/>
                </a:moveTo>
                <a:lnTo>
                  <a:pt x="183651" y="7957"/>
                </a:lnTo>
                <a:lnTo>
                  <a:pt x="184057" y="7957"/>
                </a:lnTo>
                <a:lnTo>
                  <a:pt x="185419" y="6730"/>
                </a:lnTo>
                <a:lnTo>
                  <a:pt x="185486" y="6442"/>
                </a:lnTo>
                <a:close/>
              </a:path>
              <a:path w="212089" h="321944">
                <a:moveTo>
                  <a:pt x="186308" y="3682"/>
                </a:moveTo>
                <a:lnTo>
                  <a:pt x="186150" y="3682"/>
                </a:lnTo>
                <a:lnTo>
                  <a:pt x="185595" y="5968"/>
                </a:lnTo>
                <a:lnTo>
                  <a:pt x="185486" y="6442"/>
                </a:lnTo>
                <a:lnTo>
                  <a:pt x="186054" y="5968"/>
                </a:lnTo>
                <a:lnTo>
                  <a:pt x="186308" y="3682"/>
                </a:lnTo>
                <a:close/>
              </a:path>
              <a:path w="212089" h="321944">
                <a:moveTo>
                  <a:pt x="185478" y="2031"/>
                </a:moveTo>
                <a:lnTo>
                  <a:pt x="185165" y="2031"/>
                </a:lnTo>
                <a:lnTo>
                  <a:pt x="186308" y="3682"/>
                </a:lnTo>
                <a:lnTo>
                  <a:pt x="185830" y="2793"/>
                </a:lnTo>
                <a:lnTo>
                  <a:pt x="185478" y="2031"/>
                </a:lnTo>
                <a:close/>
              </a:path>
              <a:path w="212089" h="321944">
                <a:moveTo>
                  <a:pt x="186309" y="0"/>
                </a:moveTo>
                <a:lnTo>
                  <a:pt x="182390" y="0"/>
                </a:lnTo>
                <a:lnTo>
                  <a:pt x="184079" y="1173"/>
                </a:lnTo>
                <a:lnTo>
                  <a:pt x="185652" y="2031"/>
                </a:lnTo>
                <a:lnTo>
                  <a:pt x="185165" y="2031"/>
                </a:lnTo>
                <a:lnTo>
                  <a:pt x="183895" y="507"/>
                </a:lnTo>
                <a:lnTo>
                  <a:pt x="179196" y="507"/>
                </a:lnTo>
                <a:lnTo>
                  <a:pt x="186309" y="0"/>
                </a:lnTo>
                <a:close/>
              </a:path>
              <a:path w="212089" h="321944">
                <a:moveTo>
                  <a:pt x="180946" y="507"/>
                </a:moveTo>
                <a:lnTo>
                  <a:pt x="180814" y="507"/>
                </a:lnTo>
                <a:lnTo>
                  <a:pt x="180237" y="964"/>
                </a:lnTo>
                <a:lnTo>
                  <a:pt x="180946" y="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3963" y="1582038"/>
            <a:ext cx="167004" cy="2378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6871" y="1524380"/>
            <a:ext cx="1152778" cy="605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1364" y="1555496"/>
            <a:ext cx="190754" cy="24485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742254" y="1771523"/>
            <a:ext cx="321310" cy="15240"/>
          </a:xfrm>
          <a:custGeom>
            <a:avLst/>
            <a:gdLst/>
            <a:ahLst/>
            <a:cxnLst/>
            <a:rect l="l" t="t" r="r" b="b"/>
            <a:pathLst>
              <a:path w="321309" h="15239">
                <a:moveTo>
                  <a:pt x="876" y="7248"/>
                </a:moveTo>
                <a:lnTo>
                  <a:pt x="742" y="7248"/>
                </a:lnTo>
                <a:lnTo>
                  <a:pt x="175" y="8381"/>
                </a:lnTo>
                <a:lnTo>
                  <a:pt x="302" y="9778"/>
                </a:lnTo>
                <a:lnTo>
                  <a:pt x="429" y="11175"/>
                </a:lnTo>
                <a:lnTo>
                  <a:pt x="1336" y="11811"/>
                </a:lnTo>
                <a:lnTo>
                  <a:pt x="2069" y="12286"/>
                </a:lnTo>
                <a:lnTo>
                  <a:pt x="6906" y="13207"/>
                </a:lnTo>
                <a:lnTo>
                  <a:pt x="7160" y="13335"/>
                </a:lnTo>
                <a:lnTo>
                  <a:pt x="19733" y="14731"/>
                </a:lnTo>
                <a:lnTo>
                  <a:pt x="98219" y="15112"/>
                </a:lnTo>
                <a:lnTo>
                  <a:pt x="143939" y="15112"/>
                </a:lnTo>
                <a:lnTo>
                  <a:pt x="186484" y="14350"/>
                </a:lnTo>
                <a:lnTo>
                  <a:pt x="186738" y="14350"/>
                </a:lnTo>
                <a:lnTo>
                  <a:pt x="204155" y="12826"/>
                </a:lnTo>
                <a:lnTo>
                  <a:pt x="4477" y="12826"/>
                </a:lnTo>
                <a:lnTo>
                  <a:pt x="5620" y="11811"/>
                </a:lnTo>
                <a:lnTo>
                  <a:pt x="4620" y="11811"/>
                </a:lnTo>
                <a:lnTo>
                  <a:pt x="6398" y="11175"/>
                </a:lnTo>
                <a:lnTo>
                  <a:pt x="9446" y="11175"/>
                </a:lnTo>
                <a:lnTo>
                  <a:pt x="9827" y="10794"/>
                </a:lnTo>
                <a:lnTo>
                  <a:pt x="9954" y="9143"/>
                </a:lnTo>
                <a:lnTo>
                  <a:pt x="95" y="9143"/>
                </a:lnTo>
                <a:lnTo>
                  <a:pt x="441" y="8381"/>
                </a:lnTo>
                <a:lnTo>
                  <a:pt x="876" y="7248"/>
                </a:lnTo>
                <a:close/>
              </a:path>
              <a:path w="321309" h="15239">
                <a:moveTo>
                  <a:pt x="2069" y="12286"/>
                </a:moveTo>
                <a:lnTo>
                  <a:pt x="2969" y="12826"/>
                </a:lnTo>
                <a:lnTo>
                  <a:pt x="4906" y="12826"/>
                </a:lnTo>
                <a:lnTo>
                  <a:pt x="2069" y="12286"/>
                </a:lnTo>
                <a:close/>
              </a:path>
              <a:path w="321309" h="15239">
                <a:moveTo>
                  <a:pt x="9446" y="11175"/>
                </a:moveTo>
                <a:lnTo>
                  <a:pt x="6398" y="11175"/>
                </a:lnTo>
                <a:lnTo>
                  <a:pt x="5620" y="11811"/>
                </a:lnTo>
                <a:lnTo>
                  <a:pt x="4477" y="12826"/>
                </a:lnTo>
                <a:lnTo>
                  <a:pt x="204155" y="12826"/>
                </a:lnTo>
                <a:lnTo>
                  <a:pt x="215767" y="11811"/>
                </a:lnTo>
                <a:lnTo>
                  <a:pt x="8811" y="11811"/>
                </a:lnTo>
                <a:lnTo>
                  <a:pt x="9446" y="11175"/>
                </a:lnTo>
                <a:close/>
              </a:path>
              <a:path w="321309" h="15239">
                <a:moveTo>
                  <a:pt x="429" y="11175"/>
                </a:moveTo>
                <a:lnTo>
                  <a:pt x="1191" y="11811"/>
                </a:lnTo>
                <a:lnTo>
                  <a:pt x="1667" y="12286"/>
                </a:lnTo>
                <a:lnTo>
                  <a:pt x="2016" y="12286"/>
                </a:lnTo>
                <a:lnTo>
                  <a:pt x="429" y="11175"/>
                </a:lnTo>
                <a:close/>
              </a:path>
              <a:path w="321309" h="15239">
                <a:moveTo>
                  <a:pt x="6398" y="11175"/>
                </a:moveTo>
                <a:lnTo>
                  <a:pt x="4620" y="11811"/>
                </a:lnTo>
                <a:lnTo>
                  <a:pt x="5605" y="11811"/>
                </a:lnTo>
                <a:lnTo>
                  <a:pt x="6398" y="11175"/>
                </a:lnTo>
                <a:close/>
              </a:path>
              <a:path w="321309" h="15239">
                <a:moveTo>
                  <a:pt x="278602" y="8381"/>
                </a:moveTo>
                <a:lnTo>
                  <a:pt x="9954" y="8381"/>
                </a:lnTo>
                <a:lnTo>
                  <a:pt x="9827" y="10794"/>
                </a:lnTo>
                <a:lnTo>
                  <a:pt x="8811" y="11811"/>
                </a:lnTo>
                <a:lnTo>
                  <a:pt x="215767" y="11811"/>
                </a:lnTo>
                <a:lnTo>
                  <a:pt x="227378" y="10794"/>
                </a:lnTo>
                <a:lnTo>
                  <a:pt x="260988" y="9143"/>
                </a:lnTo>
                <a:lnTo>
                  <a:pt x="260568" y="9143"/>
                </a:lnTo>
                <a:lnTo>
                  <a:pt x="278602" y="8381"/>
                </a:lnTo>
                <a:close/>
              </a:path>
              <a:path w="321309" h="15239">
                <a:moveTo>
                  <a:pt x="2995" y="5968"/>
                </a:moveTo>
                <a:lnTo>
                  <a:pt x="2371" y="5968"/>
                </a:lnTo>
                <a:lnTo>
                  <a:pt x="847" y="6857"/>
                </a:lnTo>
                <a:lnTo>
                  <a:pt x="1018" y="6857"/>
                </a:lnTo>
                <a:lnTo>
                  <a:pt x="441" y="8381"/>
                </a:lnTo>
                <a:lnTo>
                  <a:pt x="95" y="9143"/>
                </a:lnTo>
                <a:lnTo>
                  <a:pt x="0" y="9778"/>
                </a:lnTo>
                <a:lnTo>
                  <a:pt x="312" y="10794"/>
                </a:lnTo>
                <a:lnTo>
                  <a:pt x="429" y="11175"/>
                </a:lnTo>
                <a:lnTo>
                  <a:pt x="487" y="10794"/>
                </a:lnTo>
                <a:lnTo>
                  <a:pt x="302" y="9778"/>
                </a:lnTo>
                <a:lnTo>
                  <a:pt x="245" y="9143"/>
                </a:lnTo>
                <a:lnTo>
                  <a:pt x="9954" y="9143"/>
                </a:lnTo>
                <a:lnTo>
                  <a:pt x="9954" y="8381"/>
                </a:lnTo>
                <a:lnTo>
                  <a:pt x="10328" y="8381"/>
                </a:lnTo>
                <a:lnTo>
                  <a:pt x="9216" y="7248"/>
                </a:lnTo>
                <a:lnTo>
                  <a:pt x="537" y="7248"/>
                </a:lnTo>
                <a:lnTo>
                  <a:pt x="1318" y="6857"/>
                </a:lnTo>
                <a:lnTo>
                  <a:pt x="2995" y="5968"/>
                </a:lnTo>
                <a:close/>
              </a:path>
              <a:path w="321309" h="15239">
                <a:moveTo>
                  <a:pt x="307638" y="7248"/>
                </a:moveTo>
                <a:lnTo>
                  <a:pt x="295051" y="7248"/>
                </a:lnTo>
                <a:lnTo>
                  <a:pt x="296085" y="9143"/>
                </a:lnTo>
                <a:lnTo>
                  <a:pt x="296836" y="10794"/>
                </a:lnTo>
                <a:lnTo>
                  <a:pt x="297432" y="10794"/>
                </a:lnTo>
                <a:lnTo>
                  <a:pt x="298498" y="11175"/>
                </a:lnTo>
                <a:lnTo>
                  <a:pt x="299546" y="10794"/>
                </a:lnTo>
                <a:lnTo>
                  <a:pt x="301908" y="9778"/>
                </a:lnTo>
                <a:lnTo>
                  <a:pt x="305071" y="8381"/>
                </a:lnTo>
                <a:lnTo>
                  <a:pt x="276807" y="8381"/>
                </a:lnTo>
                <a:lnTo>
                  <a:pt x="307638" y="7248"/>
                </a:lnTo>
                <a:close/>
              </a:path>
              <a:path w="321309" h="15239">
                <a:moveTo>
                  <a:pt x="8970" y="6857"/>
                </a:moveTo>
                <a:lnTo>
                  <a:pt x="8832" y="6857"/>
                </a:lnTo>
                <a:lnTo>
                  <a:pt x="10328" y="8381"/>
                </a:lnTo>
                <a:lnTo>
                  <a:pt x="21543" y="8381"/>
                </a:lnTo>
                <a:lnTo>
                  <a:pt x="8970" y="6857"/>
                </a:lnTo>
                <a:close/>
              </a:path>
              <a:path w="321309" h="15239">
                <a:moveTo>
                  <a:pt x="295051" y="7248"/>
                </a:moveTo>
                <a:lnTo>
                  <a:pt x="178736" y="7248"/>
                </a:lnTo>
                <a:lnTo>
                  <a:pt x="115449" y="8381"/>
                </a:lnTo>
                <a:lnTo>
                  <a:pt x="295670" y="8381"/>
                </a:lnTo>
                <a:lnTo>
                  <a:pt x="295051" y="7248"/>
                </a:lnTo>
                <a:close/>
              </a:path>
              <a:path w="321309" h="15239">
                <a:moveTo>
                  <a:pt x="307638" y="7248"/>
                </a:moveTo>
                <a:lnTo>
                  <a:pt x="276807" y="8381"/>
                </a:lnTo>
                <a:lnTo>
                  <a:pt x="305071" y="8381"/>
                </a:lnTo>
                <a:lnTo>
                  <a:pt x="307638" y="7248"/>
                </a:lnTo>
                <a:close/>
              </a:path>
              <a:path w="321309" h="15239">
                <a:moveTo>
                  <a:pt x="3255" y="5968"/>
                </a:moveTo>
                <a:lnTo>
                  <a:pt x="2995" y="5968"/>
                </a:lnTo>
                <a:lnTo>
                  <a:pt x="1318" y="6857"/>
                </a:lnTo>
                <a:lnTo>
                  <a:pt x="537" y="7248"/>
                </a:lnTo>
                <a:lnTo>
                  <a:pt x="5714" y="7248"/>
                </a:lnTo>
                <a:lnTo>
                  <a:pt x="4620" y="6857"/>
                </a:lnTo>
                <a:lnTo>
                  <a:pt x="7922" y="6857"/>
                </a:lnTo>
                <a:lnTo>
                  <a:pt x="3255" y="5968"/>
                </a:lnTo>
                <a:close/>
              </a:path>
              <a:path w="321309" h="15239">
                <a:moveTo>
                  <a:pt x="4747" y="5968"/>
                </a:moveTo>
                <a:lnTo>
                  <a:pt x="3255" y="5968"/>
                </a:lnTo>
                <a:lnTo>
                  <a:pt x="7922" y="6857"/>
                </a:lnTo>
                <a:lnTo>
                  <a:pt x="4620" y="6857"/>
                </a:lnTo>
                <a:lnTo>
                  <a:pt x="5714" y="7248"/>
                </a:lnTo>
                <a:lnTo>
                  <a:pt x="6093" y="7248"/>
                </a:lnTo>
                <a:lnTo>
                  <a:pt x="5605" y="6857"/>
                </a:lnTo>
                <a:lnTo>
                  <a:pt x="4747" y="5968"/>
                </a:lnTo>
                <a:close/>
              </a:path>
              <a:path w="321309" h="15239">
                <a:moveTo>
                  <a:pt x="8832" y="6857"/>
                </a:moveTo>
                <a:lnTo>
                  <a:pt x="5605" y="6857"/>
                </a:lnTo>
                <a:lnTo>
                  <a:pt x="6093" y="7248"/>
                </a:lnTo>
                <a:lnTo>
                  <a:pt x="9216" y="7248"/>
                </a:lnTo>
                <a:lnTo>
                  <a:pt x="8832" y="6857"/>
                </a:lnTo>
                <a:close/>
              </a:path>
              <a:path w="321309" h="15239">
                <a:moveTo>
                  <a:pt x="315135" y="0"/>
                </a:moveTo>
                <a:lnTo>
                  <a:pt x="307769" y="0"/>
                </a:lnTo>
                <a:lnTo>
                  <a:pt x="286738" y="762"/>
                </a:lnTo>
                <a:lnTo>
                  <a:pt x="287252" y="762"/>
                </a:lnTo>
                <a:lnTo>
                  <a:pt x="226870" y="3555"/>
                </a:lnTo>
                <a:lnTo>
                  <a:pt x="184539" y="7248"/>
                </a:lnTo>
                <a:lnTo>
                  <a:pt x="295501" y="7248"/>
                </a:lnTo>
                <a:lnTo>
                  <a:pt x="295958" y="5968"/>
                </a:lnTo>
                <a:lnTo>
                  <a:pt x="297355" y="5206"/>
                </a:lnTo>
                <a:lnTo>
                  <a:pt x="304721" y="1397"/>
                </a:lnTo>
                <a:lnTo>
                  <a:pt x="305991" y="1015"/>
                </a:lnTo>
                <a:lnTo>
                  <a:pt x="315135" y="0"/>
                </a:lnTo>
                <a:close/>
              </a:path>
              <a:path w="321309" h="15239">
                <a:moveTo>
                  <a:pt x="318564" y="0"/>
                </a:moveTo>
                <a:lnTo>
                  <a:pt x="315135" y="0"/>
                </a:lnTo>
                <a:lnTo>
                  <a:pt x="305991" y="1015"/>
                </a:lnTo>
                <a:lnTo>
                  <a:pt x="304721" y="1397"/>
                </a:lnTo>
                <a:lnTo>
                  <a:pt x="297355" y="5206"/>
                </a:lnTo>
                <a:lnTo>
                  <a:pt x="295958" y="5968"/>
                </a:lnTo>
                <a:lnTo>
                  <a:pt x="295501" y="7248"/>
                </a:lnTo>
                <a:lnTo>
                  <a:pt x="320888" y="7248"/>
                </a:lnTo>
                <a:lnTo>
                  <a:pt x="310594" y="6857"/>
                </a:lnTo>
                <a:lnTo>
                  <a:pt x="319693" y="6857"/>
                </a:lnTo>
                <a:lnTo>
                  <a:pt x="321231" y="4063"/>
                </a:lnTo>
                <a:lnTo>
                  <a:pt x="321104" y="2793"/>
                </a:lnTo>
                <a:lnTo>
                  <a:pt x="320314" y="1397"/>
                </a:lnTo>
                <a:lnTo>
                  <a:pt x="319914" y="762"/>
                </a:lnTo>
                <a:lnTo>
                  <a:pt x="320088" y="762"/>
                </a:lnTo>
                <a:lnTo>
                  <a:pt x="318564" y="0"/>
                </a:lnTo>
                <a:close/>
              </a:path>
              <a:path w="321309" h="15239">
                <a:moveTo>
                  <a:pt x="316101" y="6857"/>
                </a:moveTo>
                <a:lnTo>
                  <a:pt x="310594" y="6857"/>
                </a:lnTo>
                <a:lnTo>
                  <a:pt x="320888" y="7248"/>
                </a:lnTo>
                <a:lnTo>
                  <a:pt x="311180" y="7248"/>
                </a:lnTo>
                <a:lnTo>
                  <a:pt x="316101" y="6857"/>
                </a:lnTo>
                <a:close/>
              </a:path>
              <a:path w="321309" h="15239">
                <a:moveTo>
                  <a:pt x="320533" y="5968"/>
                </a:moveTo>
                <a:lnTo>
                  <a:pt x="320187" y="5968"/>
                </a:lnTo>
                <a:lnTo>
                  <a:pt x="319693" y="6857"/>
                </a:lnTo>
                <a:lnTo>
                  <a:pt x="316101" y="6857"/>
                </a:lnTo>
                <a:lnTo>
                  <a:pt x="311180" y="7248"/>
                </a:lnTo>
                <a:lnTo>
                  <a:pt x="318545" y="7248"/>
                </a:lnTo>
                <a:lnTo>
                  <a:pt x="319326" y="6857"/>
                </a:lnTo>
                <a:lnTo>
                  <a:pt x="320533" y="5968"/>
                </a:lnTo>
                <a:close/>
              </a:path>
              <a:path w="321309" h="15239">
                <a:moveTo>
                  <a:pt x="318818" y="0"/>
                </a:moveTo>
                <a:lnTo>
                  <a:pt x="318564" y="0"/>
                </a:lnTo>
                <a:lnTo>
                  <a:pt x="320088" y="762"/>
                </a:lnTo>
                <a:lnTo>
                  <a:pt x="31881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5443" y="1779016"/>
            <a:ext cx="135762" cy="14046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537068" y="1808352"/>
            <a:ext cx="316230" cy="33655"/>
          </a:xfrm>
          <a:custGeom>
            <a:avLst/>
            <a:gdLst/>
            <a:ahLst/>
            <a:cxnLst/>
            <a:rect l="l" t="t" r="r" b="b"/>
            <a:pathLst>
              <a:path w="316229" h="33655">
                <a:moveTo>
                  <a:pt x="3682" y="25400"/>
                </a:moveTo>
                <a:lnTo>
                  <a:pt x="1651" y="25908"/>
                </a:lnTo>
                <a:lnTo>
                  <a:pt x="2060" y="25908"/>
                </a:lnTo>
                <a:lnTo>
                  <a:pt x="1467" y="26670"/>
                </a:lnTo>
                <a:lnTo>
                  <a:pt x="1143" y="27050"/>
                </a:lnTo>
                <a:lnTo>
                  <a:pt x="865" y="27305"/>
                </a:lnTo>
                <a:lnTo>
                  <a:pt x="634" y="27939"/>
                </a:lnTo>
                <a:lnTo>
                  <a:pt x="0" y="29210"/>
                </a:lnTo>
                <a:lnTo>
                  <a:pt x="0" y="29591"/>
                </a:lnTo>
                <a:lnTo>
                  <a:pt x="634" y="30861"/>
                </a:lnTo>
                <a:lnTo>
                  <a:pt x="1142" y="32258"/>
                </a:lnTo>
                <a:lnTo>
                  <a:pt x="2666" y="33020"/>
                </a:lnTo>
                <a:lnTo>
                  <a:pt x="3682" y="33274"/>
                </a:lnTo>
                <a:lnTo>
                  <a:pt x="4614" y="33020"/>
                </a:lnTo>
                <a:lnTo>
                  <a:pt x="2271" y="33020"/>
                </a:lnTo>
                <a:lnTo>
                  <a:pt x="1150" y="31750"/>
                </a:lnTo>
                <a:lnTo>
                  <a:pt x="8508" y="31750"/>
                </a:lnTo>
                <a:lnTo>
                  <a:pt x="9200" y="30861"/>
                </a:lnTo>
                <a:lnTo>
                  <a:pt x="9398" y="30861"/>
                </a:lnTo>
                <a:lnTo>
                  <a:pt x="9398" y="28194"/>
                </a:lnTo>
                <a:lnTo>
                  <a:pt x="8508" y="27050"/>
                </a:lnTo>
                <a:lnTo>
                  <a:pt x="5079" y="25908"/>
                </a:lnTo>
                <a:lnTo>
                  <a:pt x="3682" y="25400"/>
                </a:lnTo>
                <a:close/>
              </a:path>
              <a:path w="316229" h="33655">
                <a:moveTo>
                  <a:pt x="0" y="29591"/>
                </a:moveTo>
                <a:lnTo>
                  <a:pt x="169" y="30225"/>
                </a:lnTo>
                <a:lnTo>
                  <a:pt x="366" y="30861"/>
                </a:lnTo>
                <a:lnTo>
                  <a:pt x="2271" y="33020"/>
                </a:lnTo>
                <a:lnTo>
                  <a:pt x="4699" y="33020"/>
                </a:lnTo>
                <a:lnTo>
                  <a:pt x="8508" y="31750"/>
                </a:lnTo>
                <a:lnTo>
                  <a:pt x="958" y="31750"/>
                </a:lnTo>
                <a:lnTo>
                  <a:pt x="634" y="30861"/>
                </a:lnTo>
                <a:lnTo>
                  <a:pt x="0" y="29591"/>
                </a:lnTo>
                <a:close/>
              </a:path>
              <a:path w="316229" h="33655">
                <a:moveTo>
                  <a:pt x="308697" y="1407"/>
                </a:moveTo>
                <a:lnTo>
                  <a:pt x="304122" y="1777"/>
                </a:lnTo>
                <a:lnTo>
                  <a:pt x="304404" y="1777"/>
                </a:lnTo>
                <a:lnTo>
                  <a:pt x="294131" y="2794"/>
                </a:lnTo>
                <a:lnTo>
                  <a:pt x="273908" y="5587"/>
                </a:lnTo>
                <a:lnTo>
                  <a:pt x="273678" y="5587"/>
                </a:lnTo>
                <a:lnTo>
                  <a:pt x="99059" y="19938"/>
                </a:lnTo>
                <a:lnTo>
                  <a:pt x="32234" y="25908"/>
                </a:lnTo>
                <a:lnTo>
                  <a:pt x="5079" y="25908"/>
                </a:lnTo>
                <a:lnTo>
                  <a:pt x="8508" y="27050"/>
                </a:lnTo>
                <a:lnTo>
                  <a:pt x="9398" y="28194"/>
                </a:lnTo>
                <a:lnTo>
                  <a:pt x="9398" y="30861"/>
                </a:lnTo>
                <a:lnTo>
                  <a:pt x="9200" y="30861"/>
                </a:lnTo>
                <a:lnTo>
                  <a:pt x="8508" y="31750"/>
                </a:lnTo>
                <a:lnTo>
                  <a:pt x="4699" y="33020"/>
                </a:lnTo>
                <a:lnTo>
                  <a:pt x="35686" y="33020"/>
                </a:lnTo>
                <a:lnTo>
                  <a:pt x="65150" y="30225"/>
                </a:lnTo>
                <a:lnTo>
                  <a:pt x="275716" y="12954"/>
                </a:lnTo>
                <a:lnTo>
                  <a:pt x="275844" y="12954"/>
                </a:lnTo>
                <a:lnTo>
                  <a:pt x="294770" y="10572"/>
                </a:lnTo>
                <a:lnTo>
                  <a:pt x="294409" y="10572"/>
                </a:lnTo>
                <a:lnTo>
                  <a:pt x="311023" y="9144"/>
                </a:lnTo>
                <a:lnTo>
                  <a:pt x="312462" y="8636"/>
                </a:lnTo>
                <a:lnTo>
                  <a:pt x="311107" y="8636"/>
                </a:lnTo>
                <a:lnTo>
                  <a:pt x="300100" y="8127"/>
                </a:lnTo>
                <a:lnTo>
                  <a:pt x="299592" y="8127"/>
                </a:lnTo>
                <a:lnTo>
                  <a:pt x="289305" y="6350"/>
                </a:lnTo>
                <a:lnTo>
                  <a:pt x="288289" y="5080"/>
                </a:lnTo>
                <a:lnTo>
                  <a:pt x="288406" y="3683"/>
                </a:lnTo>
                <a:lnTo>
                  <a:pt x="315409" y="3683"/>
                </a:lnTo>
                <a:lnTo>
                  <a:pt x="315077" y="2794"/>
                </a:lnTo>
                <a:lnTo>
                  <a:pt x="307594" y="2794"/>
                </a:lnTo>
                <a:lnTo>
                  <a:pt x="308419" y="1777"/>
                </a:lnTo>
                <a:lnTo>
                  <a:pt x="308697" y="1407"/>
                </a:lnTo>
                <a:close/>
              </a:path>
              <a:path w="316229" h="33655">
                <a:moveTo>
                  <a:pt x="865" y="27305"/>
                </a:moveTo>
                <a:lnTo>
                  <a:pt x="253" y="27939"/>
                </a:lnTo>
                <a:lnTo>
                  <a:pt x="58" y="29210"/>
                </a:lnTo>
                <a:lnTo>
                  <a:pt x="507" y="28194"/>
                </a:lnTo>
                <a:lnTo>
                  <a:pt x="634" y="27939"/>
                </a:lnTo>
                <a:lnTo>
                  <a:pt x="865" y="27305"/>
                </a:lnTo>
                <a:close/>
              </a:path>
              <a:path w="316229" h="33655">
                <a:moveTo>
                  <a:pt x="2060" y="25908"/>
                </a:moveTo>
                <a:lnTo>
                  <a:pt x="943" y="26670"/>
                </a:lnTo>
                <a:lnTo>
                  <a:pt x="1096" y="26670"/>
                </a:lnTo>
                <a:lnTo>
                  <a:pt x="958" y="27050"/>
                </a:lnTo>
                <a:lnTo>
                  <a:pt x="865" y="27305"/>
                </a:lnTo>
                <a:lnTo>
                  <a:pt x="1143" y="27050"/>
                </a:lnTo>
                <a:lnTo>
                  <a:pt x="1467" y="26670"/>
                </a:lnTo>
                <a:lnTo>
                  <a:pt x="2060" y="25908"/>
                </a:lnTo>
                <a:close/>
              </a:path>
              <a:path w="316229" h="33655">
                <a:moveTo>
                  <a:pt x="309276" y="635"/>
                </a:moveTo>
                <a:lnTo>
                  <a:pt x="308355" y="635"/>
                </a:lnTo>
                <a:lnTo>
                  <a:pt x="300100" y="888"/>
                </a:lnTo>
                <a:lnTo>
                  <a:pt x="291210" y="1016"/>
                </a:lnTo>
                <a:lnTo>
                  <a:pt x="289686" y="1016"/>
                </a:lnTo>
                <a:lnTo>
                  <a:pt x="288544" y="2159"/>
                </a:lnTo>
                <a:lnTo>
                  <a:pt x="288486" y="2794"/>
                </a:lnTo>
                <a:lnTo>
                  <a:pt x="288406" y="3683"/>
                </a:lnTo>
                <a:lnTo>
                  <a:pt x="288289" y="5080"/>
                </a:lnTo>
                <a:lnTo>
                  <a:pt x="289305" y="6350"/>
                </a:lnTo>
                <a:lnTo>
                  <a:pt x="299592" y="8127"/>
                </a:lnTo>
                <a:lnTo>
                  <a:pt x="300100" y="8127"/>
                </a:lnTo>
                <a:lnTo>
                  <a:pt x="311107" y="8636"/>
                </a:lnTo>
                <a:lnTo>
                  <a:pt x="312873" y="8636"/>
                </a:lnTo>
                <a:lnTo>
                  <a:pt x="314961" y="6916"/>
                </a:lnTo>
                <a:lnTo>
                  <a:pt x="315476" y="5080"/>
                </a:lnTo>
                <a:lnTo>
                  <a:pt x="315544" y="4825"/>
                </a:lnTo>
                <a:lnTo>
                  <a:pt x="315668" y="4358"/>
                </a:lnTo>
                <a:lnTo>
                  <a:pt x="315409" y="3683"/>
                </a:lnTo>
                <a:lnTo>
                  <a:pt x="287697" y="3683"/>
                </a:lnTo>
                <a:lnTo>
                  <a:pt x="294131" y="2794"/>
                </a:lnTo>
                <a:lnTo>
                  <a:pt x="304404" y="1777"/>
                </a:lnTo>
                <a:lnTo>
                  <a:pt x="304122" y="1777"/>
                </a:lnTo>
                <a:lnTo>
                  <a:pt x="308697" y="1407"/>
                </a:lnTo>
                <a:lnTo>
                  <a:pt x="309276" y="635"/>
                </a:lnTo>
                <a:close/>
              </a:path>
              <a:path w="316229" h="33655">
                <a:moveTo>
                  <a:pt x="314961" y="6916"/>
                </a:moveTo>
                <a:lnTo>
                  <a:pt x="312873" y="8636"/>
                </a:lnTo>
                <a:lnTo>
                  <a:pt x="313181" y="8636"/>
                </a:lnTo>
                <a:lnTo>
                  <a:pt x="314832" y="7366"/>
                </a:lnTo>
                <a:lnTo>
                  <a:pt x="314961" y="6916"/>
                </a:lnTo>
                <a:close/>
              </a:path>
              <a:path w="316229" h="33655">
                <a:moveTo>
                  <a:pt x="315668" y="4358"/>
                </a:moveTo>
                <a:lnTo>
                  <a:pt x="315123" y="6350"/>
                </a:lnTo>
                <a:lnTo>
                  <a:pt x="315050" y="6604"/>
                </a:lnTo>
                <a:lnTo>
                  <a:pt x="314961" y="6916"/>
                </a:lnTo>
                <a:lnTo>
                  <a:pt x="315340" y="6604"/>
                </a:lnTo>
                <a:lnTo>
                  <a:pt x="315776" y="5080"/>
                </a:lnTo>
                <a:lnTo>
                  <a:pt x="315849" y="4825"/>
                </a:lnTo>
                <a:lnTo>
                  <a:pt x="315668" y="4358"/>
                </a:lnTo>
                <a:close/>
              </a:path>
              <a:path w="316229" h="33655">
                <a:moveTo>
                  <a:pt x="314959" y="1777"/>
                </a:moveTo>
                <a:lnTo>
                  <a:pt x="314715" y="1777"/>
                </a:lnTo>
                <a:lnTo>
                  <a:pt x="315213" y="3175"/>
                </a:lnTo>
                <a:lnTo>
                  <a:pt x="315668" y="4358"/>
                </a:lnTo>
                <a:lnTo>
                  <a:pt x="315849" y="3683"/>
                </a:lnTo>
                <a:lnTo>
                  <a:pt x="314959" y="1777"/>
                </a:lnTo>
                <a:close/>
              </a:path>
              <a:path w="316229" h="33655">
                <a:moveTo>
                  <a:pt x="311530" y="0"/>
                </a:moveTo>
                <a:lnTo>
                  <a:pt x="308832" y="635"/>
                </a:lnTo>
                <a:lnTo>
                  <a:pt x="309276" y="635"/>
                </a:lnTo>
                <a:lnTo>
                  <a:pt x="308123" y="2159"/>
                </a:lnTo>
                <a:lnTo>
                  <a:pt x="307594" y="2794"/>
                </a:lnTo>
                <a:lnTo>
                  <a:pt x="310136" y="1407"/>
                </a:lnTo>
                <a:lnTo>
                  <a:pt x="314218" y="1407"/>
                </a:lnTo>
                <a:lnTo>
                  <a:pt x="313181" y="888"/>
                </a:lnTo>
                <a:lnTo>
                  <a:pt x="311530" y="0"/>
                </a:lnTo>
                <a:close/>
              </a:path>
              <a:path w="316229" h="33655">
                <a:moveTo>
                  <a:pt x="314218" y="1407"/>
                </a:moveTo>
                <a:lnTo>
                  <a:pt x="310136" y="1407"/>
                </a:lnTo>
                <a:lnTo>
                  <a:pt x="307594" y="2794"/>
                </a:lnTo>
                <a:lnTo>
                  <a:pt x="315077" y="2794"/>
                </a:lnTo>
                <a:lnTo>
                  <a:pt x="314715" y="1777"/>
                </a:lnTo>
                <a:lnTo>
                  <a:pt x="314959" y="1777"/>
                </a:lnTo>
                <a:lnTo>
                  <a:pt x="314218" y="1407"/>
                </a:lnTo>
                <a:close/>
              </a:path>
              <a:path w="316229" h="33655">
                <a:moveTo>
                  <a:pt x="313340" y="635"/>
                </a:moveTo>
                <a:lnTo>
                  <a:pt x="312710" y="635"/>
                </a:lnTo>
                <a:lnTo>
                  <a:pt x="313181" y="888"/>
                </a:lnTo>
                <a:lnTo>
                  <a:pt x="314959" y="1777"/>
                </a:lnTo>
                <a:lnTo>
                  <a:pt x="314715" y="1777"/>
                </a:lnTo>
                <a:lnTo>
                  <a:pt x="314582" y="1407"/>
                </a:lnTo>
                <a:lnTo>
                  <a:pt x="313340" y="6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21066" y="1640585"/>
            <a:ext cx="208533" cy="2273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53679" y="1648586"/>
            <a:ext cx="183023" cy="2251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62881" y="1638680"/>
            <a:ext cx="143806" cy="25120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024366" y="1481708"/>
            <a:ext cx="241935" cy="421640"/>
          </a:xfrm>
          <a:custGeom>
            <a:avLst/>
            <a:gdLst/>
            <a:ahLst/>
            <a:cxnLst/>
            <a:rect l="l" t="t" r="r" b="b"/>
            <a:pathLst>
              <a:path w="241934" h="421639">
                <a:moveTo>
                  <a:pt x="132333" y="0"/>
                </a:moveTo>
                <a:lnTo>
                  <a:pt x="131063" y="507"/>
                </a:lnTo>
                <a:lnTo>
                  <a:pt x="110870" y="8254"/>
                </a:lnTo>
                <a:lnTo>
                  <a:pt x="110108" y="8636"/>
                </a:lnTo>
                <a:lnTo>
                  <a:pt x="86613" y="26796"/>
                </a:lnTo>
                <a:lnTo>
                  <a:pt x="86359" y="27177"/>
                </a:lnTo>
                <a:lnTo>
                  <a:pt x="60198" y="54355"/>
                </a:lnTo>
                <a:lnTo>
                  <a:pt x="36702" y="89153"/>
                </a:lnTo>
                <a:lnTo>
                  <a:pt x="36449" y="89662"/>
                </a:lnTo>
                <a:lnTo>
                  <a:pt x="17525" y="132079"/>
                </a:lnTo>
                <a:lnTo>
                  <a:pt x="17399" y="132587"/>
                </a:lnTo>
                <a:lnTo>
                  <a:pt x="4190" y="178180"/>
                </a:lnTo>
                <a:lnTo>
                  <a:pt x="4063" y="178942"/>
                </a:lnTo>
                <a:lnTo>
                  <a:pt x="200" y="224560"/>
                </a:lnTo>
                <a:lnTo>
                  <a:pt x="126" y="225425"/>
                </a:lnTo>
                <a:lnTo>
                  <a:pt x="0" y="270001"/>
                </a:lnTo>
                <a:lnTo>
                  <a:pt x="253" y="271399"/>
                </a:lnTo>
                <a:lnTo>
                  <a:pt x="15366" y="310641"/>
                </a:lnTo>
                <a:lnTo>
                  <a:pt x="15875" y="311403"/>
                </a:lnTo>
                <a:lnTo>
                  <a:pt x="39877" y="344677"/>
                </a:lnTo>
                <a:lnTo>
                  <a:pt x="40385" y="345058"/>
                </a:lnTo>
                <a:lnTo>
                  <a:pt x="69468" y="373633"/>
                </a:lnTo>
                <a:lnTo>
                  <a:pt x="70103" y="374014"/>
                </a:lnTo>
                <a:lnTo>
                  <a:pt x="103124" y="395731"/>
                </a:lnTo>
                <a:lnTo>
                  <a:pt x="103758" y="395986"/>
                </a:lnTo>
                <a:lnTo>
                  <a:pt x="138213" y="410971"/>
                </a:lnTo>
                <a:lnTo>
                  <a:pt x="138556" y="410971"/>
                </a:lnTo>
                <a:lnTo>
                  <a:pt x="172428" y="420115"/>
                </a:lnTo>
                <a:lnTo>
                  <a:pt x="172847" y="420115"/>
                </a:lnTo>
                <a:lnTo>
                  <a:pt x="205993" y="421386"/>
                </a:lnTo>
                <a:lnTo>
                  <a:pt x="238251" y="420877"/>
                </a:lnTo>
                <a:lnTo>
                  <a:pt x="240029" y="420877"/>
                </a:lnTo>
                <a:lnTo>
                  <a:pt x="241553" y="419353"/>
                </a:lnTo>
                <a:lnTo>
                  <a:pt x="241553" y="415798"/>
                </a:lnTo>
                <a:lnTo>
                  <a:pt x="240029" y="414274"/>
                </a:lnTo>
                <a:lnTo>
                  <a:pt x="238251" y="414274"/>
                </a:lnTo>
                <a:lnTo>
                  <a:pt x="206248" y="413765"/>
                </a:lnTo>
                <a:lnTo>
                  <a:pt x="175767" y="412241"/>
                </a:lnTo>
                <a:lnTo>
                  <a:pt x="174116" y="412241"/>
                </a:lnTo>
                <a:lnTo>
                  <a:pt x="141143" y="403498"/>
                </a:lnTo>
                <a:lnTo>
                  <a:pt x="106933" y="388746"/>
                </a:lnTo>
                <a:lnTo>
                  <a:pt x="75008" y="367918"/>
                </a:lnTo>
                <a:lnTo>
                  <a:pt x="74724" y="367764"/>
                </a:lnTo>
                <a:lnTo>
                  <a:pt x="74422" y="367538"/>
                </a:lnTo>
                <a:lnTo>
                  <a:pt x="45719" y="339598"/>
                </a:lnTo>
                <a:lnTo>
                  <a:pt x="45856" y="339598"/>
                </a:lnTo>
                <a:lnTo>
                  <a:pt x="22621" y="307848"/>
                </a:lnTo>
                <a:lnTo>
                  <a:pt x="22478" y="307848"/>
                </a:lnTo>
                <a:lnTo>
                  <a:pt x="21970" y="306958"/>
                </a:lnTo>
                <a:lnTo>
                  <a:pt x="22136" y="306958"/>
                </a:lnTo>
                <a:lnTo>
                  <a:pt x="7904" y="270001"/>
                </a:lnTo>
                <a:lnTo>
                  <a:pt x="7619" y="270001"/>
                </a:lnTo>
                <a:lnTo>
                  <a:pt x="7485" y="269264"/>
                </a:lnTo>
                <a:lnTo>
                  <a:pt x="7365" y="268604"/>
                </a:lnTo>
                <a:lnTo>
                  <a:pt x="7619" y="268604"/>
                </a:lnTo>
                <a:lnTo>
                  <a:pt x="7619" y="224560"/>
                </a:lnTo>
                <a:lnTo>
                  <a:pt x="11376" y="180212"/>
                </a:lnTo>
                <a:lnTo>
                  <a:pt x="11429" y="179577"/>
                </a:lnTo>
                <a:lnTo>
                  <a:pt x="11659" y="178942"/>
                </a:lnTo>
                <a:lnTo>
                  <a:pt x="24129" y="134492"/>
                </a:lnTo>
                <a:lnTo>
                  <a:pt x="25054" y="132587"/>
                </a:lnTo>
                <a:lnTo>
                  <a:pt x="42323" y="92963"/>
                </a:lnTo>
                <a:lnTo>
                  <a:pt x="42362" y="92820"/>
                </a:lnTo>
                <a:lnTo>
                  <a:pt x="42544" y="92455"/>
                </a:lnTo>
                <a:lnTo>
                  <a:pt x="44480" y="89662"/>
                </a:lnTo>
                <a:lnTo>
                  <a:pt x="65279" y="58292"/>
                </a:lnTo>
                <a:lnTo>
                  <a:pt x="65150" y="58292"/>
                </a:lnTo>
                <a:lnTo>
                  <a:pt x="65531" y="57912"/>
                </a:lnTo>
                <a:lnTo>
                  <a:pt x="90550" y="31114"/>
                </a:lnTo>
                <a:lnTo>
                  <a:pt x="95586" y="27177"/>
                </a:lnTo>
                <a:lnTo>
                  <a:pt x="113057" y="13335"/>
                </a:lnTo>
                <a:lnTo>
                  <a:pt x="112775" y="13335"/>
                </a:lnTo>
                <a:lnTo>
                  <a:pt x="113537" y="12953"/>
                </a:lnTo>
                <a:lnTo>
                  <a:pt x="113722" y="12953"/>
                </a:lnTo>
                <a:lnTo>
                  <a:pt x="134238" y="4699"/>
                </a:lnTo>
                <a:lnTo>
                  <a:pt x="134874" y="3175"/>
                </a:lnTo>
                <a:lnTo>
                  <a:pt x="133857" y="635"/>
                </a:lnTo>
                <a:lnTo>
                  <a:pt x="132333" y="0"/>
                </a:lnTo>
                <a:close/>
              </a:path>
              <a:path w="241934" h="421639">
                <a:moveTo>
                  <a:pt x="45856" y="339598"/>
                </a:moveTo>
                <a:lnTo>
                  <a:pt x="45719" y="339598"/>
                </a:lnTo>
                <a:lnTo>
                  <a:pt x="46243" y="340105"/>
                </a:lnTo>
                <a:lnTo>
                  <a:pt x="45856" y="339598"/>
                </a:lnTo>
                <a:close/>
              </a:path>
              <a:path w="241934" h="421639">
                <a:moveTo>
                  <a:pt x="22320" y="307436"/>
                </a:moveTo>
                <a:lnTo>
                  <a:pt x="22478" y="307848"/>
                </a:lnTo>
                <a:lnTo>
                  <a:pt x="22621" y="307848"/>
                </a:lnTo>
                <a:lnTo>
                  <a:pt x="22320" y="307436"/>
                </a:lnTo>
                <a:close/>
              </a:path>
              <a:path w="241934" h="421639">
                <a:moveTo>
                  <a:pt x="22136" y="306958"/>
                </a:moveTo>
                <a:lnTo>
                  <a:pt x="21970" y="306958"/>
                </a:lnTo>
                <a:lnTo>
                  <a:pt x="22320" y="307436"/>
                </a:lnTo>
                <a:lnTo>
                  <a:pt x="22136" y="306958"/>
                </a:lnTo>
                <a:close/>
              </a:path>
              <a:path w="241934" h="421639">
                <a:moveTo>
                  <a:pt x="7365" y="268604"/>
                </a:moveTo>
                <a:lnTo>
                  <a:pt x="7619" y="270001"/>
                </a:lnTo>
                <a:lnTo>
                  <a:pt x="7619" y="269264"/>
                </a:lnTo>
                <a:lnTo>
                  <a:pt x="7365" y="268604"/>
                </a:lnTo>
                <a:close/>
              </a:path>
              <a:path w="241934" h="421639">
                <a:moveTo>
                  <a:pt x="7619" y="269264"/>
                </a:moveTo>
                <a:lnTo>
                  <a:pt x="7619" y="270001"/>
                </a:lnTo>
                <a:lnTo>
                  <a:pt x="7904" y="270001"/>
                </a:lnTo>
                <a:lnTo>
                  <a:pt x="7619" y="269264"/>
                </a:lnTo>
                <a:close/>
              </a:path>
              <a:path w="241934" h="421639">
                <a:moveTo>
                  <a:pt x="7619" y="268604"/>
                </a:moveTo>
                <a:lnTo>
                  <a:pt x="7365" y="268604"/>
                </a:lnTo>
                <a:lnTo>
                  <a:pt x="7619" y="269264"/>
                </a:lnTo>
                <a:lnTo>
                  <a:pt x="7619" y="268604"/>
                </a:lnTo>
                <a:close/>
              </a:path>
              <a:path w="241934" h="421639">
                <a:moveTo>
                  <a:pt x="65531" y="57912"/>
                </a:moveTo>
                <a:lnTo>
                  <a:pt x="65150" y="58292"/>
                </a:lnTo>
                <a:lnTo>
                  <a:pt x="65279" y="58292"/>
                </a:lnTo>
                <a:lnTo>
                  <a:pt x="65531" y="57912"/>
                </a:lnTo>
                <a:close/>
              </a:path>
              <a:path w="241934" h="421639">
                <a:moveTo>
                  <a:pt x="113347" y="13105"/>
                </a:moveTo>
                <a:lnTo>
                  <a:pt x="112775" y="13335"/>
                </a:lnTo>
                <a:lnTo>
                  <a:pt x="113057" y="13335"/>
                </a:lnTo>
                <a:lnTo>
                  <a:pt x="113347" y="13105"/>
                </a:lnTo>
                <a:close/>
              </a:path>
              <a:path w="241934" h="421639">
                <a:moveTo>
                  <a:pt x="113722" y="12953"/>
                </a:moveTo>
                <a:lnTo>
                  <a:pt x="113537" y="12953"/>
                </a:lnTo>
                <a:lnTo>
                  <a:pt x="113347" y="13105"/>
                </a:lnTo>
                <a:lnTo>
                  <a:pt x="113722" y="12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94901" y="1442085"/>
            <a:ext cx="120014" cy="412750"/>
          </a:xfrm>
          <a:custGeom>
            <a:avLst/>
            <a:gdLst/>
            <a:ahLst/>
            <a:cxnLst/>
            <a:rect l="l" t="t" r="r" b="b"/>
            <a:pathLst>
              <a:path w="120015" h="412750">
                <a:moveTo>
                  <a:pt x="104485" y="61340"/>
                </a:moveTo>
                <a:lnTo>
                  <a:pt x="97281" y="61340"/>
                </a:lnTo>
                <a:lnTo>
                  <a:pt x="97458" y="61871"/>
                </a:lnTo>
                <a:lnTo>
                  <a:pt x="97479" y="62102"/>
                </a:lnTo>
                <a:lnTo>
                  <a:pt x="107449" y="100488"/>
                </a:lnTo>
                <a:lnTo>
                  <a:pt x="111935" y="144017"/>
                </a:lnTo>
                <a:lnTo>
                  <a:pt x="111910" y="189356"/>
                </a:lnTo>
                <a:lnTo>
                  <a:pt x="105028" y="232155"/>
                </a:lnTo>
                <a:lnTo>
                  <a:pt x="104906" y="232584"/>
                </a:lnTo>
                <a:lnTo>
                  <a:pt x="104658" y="233044"/>
                </a:lnTo>
                <a:lnTo>
                  <a:pt x="88007" y="272957"/>
                </a:lnTo>
                <a:lnTo>
                  <a:pt x="87911" y="273188"/>
                </a:lnTo>
                <a:lnTo>
                  <a:pt x="87855" y="273322"/>
                </a:lnTo>
                <a:lnTo>
                  <a:pt x="87707" y="273549"/>
                </a:lnTo>
                <a:lnTo>
                  <a:pt x="67686" y="309055"/>
                </a:lnTo>
                <a:lnTo>
                  <a:pt x="47751" y="339851"/>
                </a:lnTo>
                <a:lnTo>
                  <a:pt x="29464" y="364109"/>
                </a:lnTo>
                <a:lnTo>
                  <a:pt x="15875" y="381762"/>
                </a:lnTo>
                <a:lnTo>
                  <a:pt x="6857" y="394462"/>
                </a:lnTo>
                <a:lnTo>
                  <a:pt x="6350" y="395224"/>
                </a:lnTo>
                <a:lnTo>
                  <a:pt x="2540" y="404749"/>
                </a:lnTo>
                <a:lnTo>
                  <a:pt x="2453" y="407924"/>
                </a:lnTo>
                <a:lnTo>
                  <a:pt x="2667" y="409701"/>
                </a:lnTo>
                <a:lnTo>
                  <a:pt x="6223" y="412623"/>
                </a:lnTo>
                <a:lnTo>
                  <a:pt x="14858" y="411988"/>
                </a:lnTo>
                <a:lnTo>
                  <a:pt x="16143" y="411988"/>
                </a:lnTo>
                <a:lnTo>
                  <a:pt x="17272" y="410717"/>
                </a:lnTo>
                <a:lnTo>
                  <a:pt x="17272" y="409701"/>
                </a:lnTo>
                <a:lnTo>
                  <a:pt x="9271" y="409701"/>
                </a:lnTo>
                <a:lnTo>
                  <a:pt x="6223" y="406018"/>
                </a:lnTo>
                <a:lnTo>
                  <a:pt x="10066" y="406018"/>
                </a:lnTo>
                <a:lnTo>
                  <a:pt x="13183" y="398906"/>
                </a:lnTo>
                <a:lnTo>
                  <a:pt x="13301" y="398538"/>
                </a:lnTo>
                <a:lnTo>
                  <a:pt x="13462" y="398272"/>
                </a:lnTo>
                <a:lnTo>
                  <a:pt x="15722" y="395224"/>
                </a:lnTo>
                <a:lnTo>
                  <a:pt x="22098" y="386334"/>
                </a:lnTo>
                <a:lnTo>
                  <a:pt x="35687" y="368807"/>
                </a:lnTo>
                <a:lnTo>
                  <a:pt x="54101" y="344297"/>
                </a:lnTo>
                <a:lnTo>
                  <a:pt x="54228" y="344169"/>
                </a:lnTo>
                <a:lnTo>
                  <a:pt x="74041" y="313563"/>
                </a:lnTo>
                <a:lnTo>
                  <a:pt x="74168" y="313309"/>
                </a:lnTo>
                <a:lnTo>
                  <a:pt x="94615" y="276987"/>
                </a:lnTo>
                <a:lnTo>
                  <a:pt x="94869" y="276478"/>
                </a:lnTo>
                <a:lnTo>
                  <a:pt x="112141" y="235076"/>
                </a:lnTo>
                <a:lnTo>
                  <a:pt x="112395" y="234314"/>
                </a:lnTo>
                <a:lnTo>
                  <a:pt x="119506" y="189991"/>
                </a:lnTo>
                <a:lnTo>
                  <a:pt x="119506" y="144017"/>
                </a:lnTo>
                <a:lnTo>
                  <a:pt x="114819" y="100964"/>
                </a:lnTo>
                <a:lnTo>
                  <a:pt x="114767" y="100488"/>
                </a:lnTo>
                <a:lnTo>
                  <a:pt x="114680" y="99694"/>
                </a:lnTo>
                <a:lnTo>
                  <a:pt x="104485" y="61340"/>
                </a:lnTo>
                <a:close/>
              </a:path>
              <a:path w="120015" h="412750">
                <a:moveTo>
                  <a:pt x="6223" y="406018"/>
                </a:moveTo>
                <a:lnTo>
                  <a:pt x="9271" y="409701"/>
                </a:lnTo>
                <a:lnTo>
                  <a:pt x="9484" y="407924"/>
                </a:lnTo>
                <a:lnTo>
                  <a:pt x="9588" y="406780"/>
                </a:lnTo>
                <a:lnTo>
                  <a:pt x="9710" y="406292"/>
                </a:lnTo>
                <a:lnTo>
                  <a:pt x="9946" y="406292"/>
                </a:lnTo>
                <a:lnTo>
                  <a:pt x="6223" y="406018"/>
                </a:lnTo>
                <a:close/>
              </a:path>
              <a:path w="120015" h="412750">
                <a:moveTo>
                  <a:pt x="9946" y="406292"/>
                </a:moveTo>
                <a:lnTo>
                  <a:pt x="9579" y="407128"/>
                </a:lnTo>
                <a:lnTo>
                  <a:pt x="9271" y="409701"/>
                </a:lnTo>
                <a:lnTo>
                  <a:pt x="17272" y="409701"/>
                </a:lnTo>
                <a:lnTo>
                  <a:pt x="17272" y="407924"/>
                </a:lnTo>
                <a:lnTo>
                  <a:pt x="16255" y="406780"/>
                </a:lnTo>
                <a:lnTo>
                  <a:pt x="16586" y="406780"/>
                </a:lnTo>
                <a:lnTo>
                  <a:pt x="9946" y="406292"/>
                </a:lnTo>
                <a:close/>
              </a:path>
              <a:path w="120015" h="412750">
                <a:moveTo>
                  <a:pt x="9579" y="407128"/>
                </a:moveTo>
                <a:lnTo>
                  <a:pt x="9398" y="407542"/>
                </a:lnTo>
                <a:lnTo>
                  <a:pt x="9530" y="407542"/>
                </a:lnTo>
                <a:lnTo>
                  <a:pt x="9579" y="407128"/>
                </a:lnTo>
                <a:close/>
              </a:path>
              <a:path w="120015" h="412750">
                <a:moveTo>
                  <a:pt x="9946" y="406292"/>
                </a:moveTo>
                <a:lnTo>
                  <a:pt x="9680" y="406292"/>
                </a:lnTo>
                <a:lnTo>
                  <a:pt x="9621" y="406780"/>
                </a:lnTo>
                <a:lnTo>
                  <a:pt x="9946" y="406292"/>
                </a:lnTo>
                <a:close/>
              </a:path>
              <a:path w="120015" h="412750">
                <a:moveTo>
                  <a:pt x="10066" y="406018"/>
                </a:moveTo>
                <a:lnTo>
                  <a:pt x="6223" y="406018"/>
                </a:lnTo>
                <a:lnTo>
                  <a:pt x="9946" y="406292"/>
                </a:lnTo>
                <a:lnTo>
                  <a:pt x="10066" y="406018"/>
                </a:lnTo>
                <a:close/>
              </a:path>
              <a:path w="120015" h="412750">
                <a:moveTo>
                  <a:pt x="81869" y="30897"/>
                </a:moveTo>
                <a:lnTo>
                  <a:pt x="97419" y="61871"/>
                </a:lnTo>
                <a:lnTo>
                  <a:pt x="97281" y="61340"/>
                </a:lnTo>
                <a:lnTo>
                  <a:pt x="104485" y="61340"/>
                </a:lnTo>
                <a:lnTo>
                  <a:pt x="104013" y="59562"/>
                </a:lnTo>
                <a:lnTo>
                  <a:pt x="103758" y="58927"/>
                </a:lnTo>
                <a:lnTo>
                  <a:pt x="89643" y="31368"/>
                </a:lnTo>
                <a:lnTo>
                  <a:pt x="82296" y="31368"/>
                </a:lnTo>
                <a:lnTo>
                  <a:pt x="81869" y="30897"/>
                </a:lnTo>
                <a:close/>
              </a:path>
              <a:path w="120015" h="412750">
                <a:moveTo>
                  <a:pt x="63959" y="11063"/>
                </a:moveTo>
                <a:lnTo>
                  <a:pt x="78970" y="27686"/>
                </a:lnTo>
                <a:lnTo>
                  <a:pt x="81788" y="30734"/>
                </a:lnTo>
                <a:lnTo>
                  <a:pt x="82296" y="31368"/>
                </a:lnTo>
                <a:lnTo>
                  <a:pt x="89643" y="31368"/>
                </a:lnTo>
                <a:lnTo>
                  <a:pt x="87756" y="27686"/>
                </a:lnTo>
                <a:lnTo>
                  <a:pt x="87249" y="26924"/>
                </a:lnTo>
                <a:lnTo>
                  <a:pt x="72866" y="11302"/>
                </a:lnTo>
                <a:lnTo>
                  <a:pt x="64897" y="11302"/>
                </a:lnTo>
                <a:lnTo>
                  <a:pt x="63959" y="11063"/>
                </a:lnTo>
                <a:close/>
              </a:path>
              <a:path w="120015" h="412750">
                <a:moveTo>
                  <a:pt x="63373" y="10413"/>
                </a:moveTo>
                <a:lnTo>
                  <a:pt x="63959" y="11063"/>
                </a:lnTo>
                <a:lnTo>
                  <a:pt x="64897" y="11302"/>
                </a:lnTo>
                <a:lnTo>
                  <a:pt x="63373" y="10413"/>
                </a:lnTo>
                <a:close/>
              </a:path>
              <a:path w="120015" h="412750">
                <a:moveTo>
                  <a:pt x="72047" y="10413"/>
                </a:moveTo>
                <a:lnTo>
                  <a:pt x="63373" y="10413"/>
                </a:lnTo>
                <a:lnTo>
                  <a:pt x="64897" y="11302"/>
                </a:lnTo>
                <a:lnTo>
                  <a:pt x="72866" y="11302"/>
                </a:lnTo>
                <a:lnTo>
                  <a:pt x="72047" y="10413"/>
                </a:lnTo>
                <a:close/>
              </a:path>
              <a:path w="120015" h="412750">
                <a:moveTo>
                  <a:pt x="67600" y="5841"/>
                </a:moveTo>
                <a:lnTo>
                  <a:pt x="43549" y="5841"/>
                </a:lnTo>
                <a:lnTo>
                  <a:pt x="63959" y="11063"/>
                </a:lnTo>
                <a:lnTo>
                  <a:pt x="63373" y="10413"/>
                </a:lnTo>
                <a:lnTo>
                  <a:pt x="72047" y="10413"/>
                </a:lnTo>
                <a:lnTo>
                  <a:pt x="68072" y="6095"/>
                </a:lnTo>
                <a:lnTo>
                  <a:pt x="67600" y="5841"/>
                </a:lnTo>
                <a:close/>
              </a:path>
              <a:path w="120015" h="412750">
                <a:moveTo>
                  <a:pt x="44450" y="0"/>
                </a:moveTo>
                <a:lnTo>
                  <a:pt x="21590" y="0"/>
                </a:lnTo>
                <a:lnTo>
                  <a:pt x="2540" y="4063"/>
                </a:lnTo>
                <a:lnTo>
                  <a:pt x="1016" y="4444"/>
                </a:lnTo>
                <a:lnTo>
                  <a:pt x="0" y="5841"/>
                </a:lnTo>
                <a:lnTo>
                  <a:pt x="253" y="7365"/>
                </a:lnTo>
                <a:lnTo>
                  <a:pt x="634" y="8889"/>
                </a:lnTo>
                <a:lnTo>
                  <a:pt x="2158" y="9905"/>
                </a:lnTo>
                <a:lnTo>
                  <a:pt x="3682" y="9651"/>
                </a:lnTo>
                <a:lnTo>
                  <a:pt x="22732" y="5841"/>
                </a:lnTo>
                <a:lnTo>
                  <a:pt x="67600" y="5841"/>
                </a:lnTo>
                <a:lnTo>
                  <a:pt x="66421" y="5206"/>
                </a:lnTo>
                <a:lnTo>
                  <a:pt x="444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52101" y="1651635"/>
            <a:ext cx="14604" cy="26034"/>
          </a:xfrm>
          <a:custGeom>
            <a:avLst/>
            <a:gdLst/>
            <a:ahLst/>
            <a:cxnLst/>
            <a:rect l="l" t="t" r="r" b="b"/>
            <a:pathLst>
              <a:path w="14604" h="26035">
                <a:moveTo>
                  <a:pt x="7471" y="9575"/>
                </a:moveTo>
                <a:lnTo>
                  <a:pt x="4445" y="14731"/>
                </a:lnTo>
                <a:lnTo>
                  <a:pt x="889" y="20700"/>
                </a:lnTo>
                <a:lnTo>
                  <a:pt x="0" y="22098"/>
                </a:lnTo>
                <a:lnTo>
                  <a:pt x="380" y="23875"/>
                </a:lnTo>
                <a:lnTo>
                  <a:pt x="1650" y="24764"/>
                </a:lnTo>
                <a:lnTo>
                  <a:pt x="3048" y="25780"/>
                </a:lnTo>
                <a:lnTo>
                  <a:pt x="4825" y="25400"/>
                </a:lnTo>
                <a:lnTo>
                  <a:pt x="10159" y="18668"/>
                </a:lnTo>
                <a:lnTo>
                  <a:pt x="10287" y="18414"/>
                </a:lnTo>
                <a:lnTo>
                  <a:pt x="13970" y="12700"/>
                </a:lnTo>
                <a:lnTo>
                  <a:pt x="14604" y="10794"/>
                </a:lnTo>
                <a:lnTo>
                  <a:pt x="7493" y="10794"/>
                </a:lnTo>
                <a:lnTo>
                  <a:pt x="7471" y="9575"/>
                </a:lnTo>
                <a:close/>
              </a:path>
              <a:path w="14604" h="26035">
                <a:moveTo>
                  <a:pt x="7874" y="8889"/>
                </a:moveTo>
                <a:lnTo>
                  <a:pt x="7471" y="9575"/>
                </a:lnTo>
                <a:lnTo>
                  <a:pt x="7493" y="10794"/>
                </a:lnTo>
                <a:lnTo>
                  <a:pt x="7874" y="8889"/>
                </a:lnTo>
                <a:close/>
              </a:path>
              <a:path w="14604" h="26035">
                <a:moveTo>
                  <a:pt x="14604" y="8889"/>
                </a:moveTo>
                <a:lnTo>
                  <a:pt x="7874" y="8889"/>
                </a:lnTo>
                <a:lnTo>
                  <a:pt x="7493" y="10794"/>
                </a:lnTo>
                <a:lnTo>
                  <a:pt x="14604" y="10794"/>
                </a:lnTo>
                <a:lnTo>
                  <a:pt x="14604" y="8889"/>
                </a:lnTo>
                <a:close/>
              </a:path>
              <a:path w="14604" h="26035">
                <a:moveTo>
                  <a:pt x="12953" y="0"/>
                </a:moveTo>
                <a:lnTo>
                  <a:pt x="9017" y="0"/>
                </a:lnTo>
                <a:lnTo>
                  <a:pt x="7366" y="1524"/>
                </a:lnTo>
                <a:lnTo>
                  <a:pt x="7471" y="9575"/>
                </a:lnTo>
                <a:lnTo>
                  <a:pt x="7874" y="8889"/>
                </a:lnTo>
                <a:lnTo>
                  <a:pt x="14604" y="8889"/>
                </a:lnTo>
                <a:lnTo>
                  <a:pt x="14604" y="1524"/>
                </a:lnTo>
                <a:lnTo>
                  <a:pt x="129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88143" y="1863851"/>
            <a:ext cx="231901" cy="22199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969381" y="2745612"/>
            <a:ext cx="554990" cy="34290"/>
          </a:xfrm>
          <a:custGeom>
            <a:avLst/>
            <a:gdLst/>
            <a:ahLst/>
            <a:cxnLst/>
            <a:rect l="l" t="t" r="r" b="b"/>
            <a:pathLst>
              <a:path w="554990" h="34289">
                <a:moveTo>
                  <a:pt x="276860" y="8763"/>
                </a:moveTo>
                <a:lnTo>
                  <a:pt x="275488" y="5715"/>
                </a:lnTo>
                <a:lnTo>
                  <a:pt x="275374" y="5461"/>
                </a:lnTo>
                <a:lnTo>
                  <a:pt x="275132" y="4953"/>
                </a:lnTo>
                <a:lnTo>
                  <a:pt x="275386" y="4953"/>
                </a:lnTo>
                <a:lnTo>
                  <a:pt x="273088" y="4013"/>
                </a:lnTo>
                <a:lnTo>
                  <a:pt x="272732" y="4013"/>
                </a:lnTo>
                <a:lnTo>
                  <a:pt x="270256" y="4953"/>
                </a:lnTo>
                <a:lnTo>
                  <a:pt x="268986" y="5461"/>
                </a:lnTo>
                <a:lnTo>
                  <a:pt x="264541" y="5461"/>
                </a:lnTo>
                <a:lnTo>
                  <a:pt x="254508" y="6096"/>
                </a:lnTo>
                <a:lnTo>
                  <a:pt x="238760" y="6858"/>
                </a:lnTo>
                <a:lnTo>
                  <a:pt x="238506" y="6858"/>
                </a:lnTo>
                <a:lnTo>
                  <a:pt x="185750" y="12077"/>
                </a:lnTo>
                <a:lnTo>
                  <a:pt x="182905" y="12077"/>
                </a:lnTo>
                <a:lnTo>
                  <a:pt x="154178" y="12954"/>
                </a:lnTo>
                <a:lnTo>
                  <a:pt x="84201" y="13081"/>
                </a:lnTo>
                <a:lnTo>
                  <a:pt x="84074" y="13081"/>
                </a:lnTo>
                <a:lnTo>
                  <a:pt x="54965" y="12077"/>
                </a:lnTo>
                <a:lnTo>
                  <a:pt x="33985" y="10541"/>
                </a:lnTo>
                <a:lnTo>
                  <a:pt x="32766" y="10541"/>
                </a:lnTo>
                <a:lnTo>
                  <a:pt x="17881" y="7061"/>
                </a:lnTo>
                <a:lnTo>
                  <a:pt x="17272" y="6858"/>
                </a:lnTo>
                <a:lnTo>
                  <a:pt x="11379" y="4953"/>
                </a:lnTo>
                <a:lnTo>
                  <a:pt x="8458" y="4013"/>
                </a:lnTo>
                <a:lnTo>
                  <a:pt x="9004" y="4699"/>
                </a:lnTo>
                <a:lnTo>
                  <a:pt x="8445" y="4013"/>
                </a:lnTo>
                <a:lnTo>
                  <a:pt x="6146" y="1117"/>
                </a:lnTo>
                <a:lnTo>
                  <a:pt x="6172" y="1905"/>
                </a:lnTo>
                <a:lnTo>
                  <a:pt x="6070" y="990"/>
                </a:lnTo>
                <a:lnTo>
                  <a:pt x="5969" y="762"/>
                </a:lnTo>
                <a:lnTo>
                  <a:pt x="5842" y="508"/>
                </a:lnTo>
                <a:lnTo>
                  <a:pt x="4813" y="0"/>
                </a:lnTo>
                <a:lnTo>
                  <a:pt x="2159" y="0"/>
                </a:lnTo>
                <a:lnTo>
                  <a:pt x="1016" y="762"/>
                </a:lnTo>
                <a:lnTo>
                  <a:pt x="381" y="1905"/>
                </a:lnTo>
                <a:lnTo>
                  <a:pt x="38" y="2667"/>
                </a:lnTo>
                <a:lnTo>
                  <a:pt x="0" y="4318"/>
                </a:lnTo>
                <a:lnTo>
                  <a:pt x="977" y="5461"/>
                </a:lnTo>
                <a:lnTo>
                  <a:pt x="3683" y="9017"/>
                </a:lnTo>
                <a:lnTo>
                  <a:pt x="5207" y="10033"/>
                </a:lnTo>
                <a:lnTo>
                  <a:pt x="14859" y="13589"/>
                </a:lnTo>
                <a:lnTo>
                  <a:pt x="31483" y="17780"/>
                </a:lnTo>
                <a:lnTo>
                  <a:pt x="55727" y="19812"/>
                </a:lnTo>
                <a:lnTo>
                  <a:pt x="57518" y="19812"/>
                </a:lnTo>
                <a:lnTo>
                  <a:pt x="87236" y="20955"/>
                </a:lnTo>
                <a:lnTo>
                  <a:pt x="154305" y="20955"/>
                </a:lnTo>
                <a:lnTo>
                  <a:pt x="187579" y="19812"/>
                </a:lnTo>
                <a:lnTo>
                  <a:pt x="187833" y="19812"/>
                </a:lnTo>
                <a:lnTo>
                  <a:pt x="239268" y="14859"/>
                </a:lnTo>
                <a:lnTo>
                  <a:pt x="254889" y="14097"/>
                </a:lnTo>
                <a:lnTo>
                  <a:pt x="261747" y="13589"/>
                </a:lnTo>
                <a:lnTo>
                  <a:pt x="268770" y="13589"/>
                </a:lnTo>
                <a:lnTo>
                  <a:pt x="271526" y="12954"/>
                </a:lnTo>
                <a:lnTo>
                  <a:pt x="273380" y="12077"/>
                </a:lnTo>
                <a:lnTo>
                  <a:pt x="273227" y="12077"/>
                </a:lnTo>
                <a:lnTo>
                  <a:pt x="275971" y="11049"/>
                </a:lnTo>
                <a:lnTo>
                  <a:pt x="276758" y="9017"/>
                </a:lnTo>
                <a:lnTo>
                  <a:pt x="276860" y="8763"/>
                </a:lnTo>
                <a:close/>
              </a:path>
              <a:path w="554990" h="34289">
                <a:moveTo>
                  <a:pt x="554951" y="30988"/>
                </a:moveTo>
                <a:lnTo>
                  <a:pt x="553974" y="29845"/>
                </a:lnTo>
                <a:lnTo>
                  <a:pt x="552323" y="27686"/>
                </a:lnTo>
                <a:lnTo>
                  <a:pt x="551434" y="26924"/>
                </a:lnTo>
                <a:lnTo>
                  <a:pt x="547624" y="24765"/>
                </a:lnTo>
                <a:lnTo>
                  <a:pt x="543598" y="23241"/>
                </a:lnTo>
                <a:lnTo>
                  <a:pt x="542290" y="22733"/>
                </a:lnTo>
                <a:lnTo>
                  <a:pt x="535165" y="19685"/>
                </a:lnTo>
                <a:lnTo>
                  <a:pt x="524510" y="17272"/>
                </a:lnTo>
                <a:lnTo>
                  <a:pt x="524129" y="17272"/>
                </a:lnTo>
                <a:lnTo>
                  <a:pt x="510794" y="15748"/>
                </a:lnTo>
                <a:lnTo>
                  <a:pt x="411734" y="15748"/>
                </a:lnTo>
                <a:lnTo>
                  <a:pt x="357251" y="17907"/>
                </a:lnTo>
                <a:lnTo>
                  <a:pt x="321818" y="17907"/>
                </a:lnTo>
                <a:lnTo>
                  <a:pt x="320167" y="19685"/>
                </a:lnTo>
                <a:lnTo>
                  <a:pt x="320167" y="23622"/>
                </a:lnTo>
                <a:lnTo>
                  <a:pt x="321818" y="25273"/>
                </a:lnTo>
                <a:lnTo>
                  <a:pt x="357378" y="25273"/>
                </a:lnTo>
                <a:lnTo>
                  <a:pt x="411861" y="23241"/>
                </a:lnTo>
                <a:lnTo>
                  <a:pt x="511124" y="23241"/>
                </a:lnTo>
                <a:lnTo>
                  <a:pt x="524332" y="24765"/>
                </a:lnTo>
                <a:lnTo>
                  <a:pt x="524154" y="24765"/>
                </a:lnTo>
                <a:lnTo>
                  <a:pt x="532993" y="26670"/>
                </a:lnTo>
                <a:lnTo>
                  <a:pt x="532853" y="26670"/>
                </a:lnTo>
                <a:lnTo>
                  <a:pt x="539750" y="29210"/>
                </a:lnTo>
                <a:lnTo>
                  <a:pt x="544957" y="30988"/>
                </a:lnTo>
                <a:lnTo>
                  <a:pt x="545160" y="30988"/>
                </a:lnTo>
                <a:lnTo>
                  <a:pt x="548881" y="32385"/>
                </a:lnTo>
                <a:lnTo>
                  <a:pt x="551040" y="33528"/>
                </a:lnTo>
                <a:lnTo>
                  <a:pt x="552069" y="34036"/>
                </a:lnTo>
                <a:lnTo>
                  <a:pt x="553212" y="33782"/>
                </a:lnTo>
                <a:lnTo>
                  <a:pt x="554736" y="32004"/>
                </a:lnTo>
                <a:lnTo>
                  <a:pt x="554736" y="30988"/>
                </a:lnTo>
                <a:lnTo>
                  <a:pt x="554951" y="309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664795" y="2560954"/>
            <a:ext cx="225425" cy="359410"/>
            <a:chOff x="6664795" y="2560954"/>
            <a:chExt cx="225425" cy="35941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4795" y="2560954"/>
              <a:ext cx="177583" cy="1097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10044" y="2580766"/>
              <a:ext cx="180340" cy="339090"/>
            </a:xfrm>
            <a:custGeom>
              <a:avLst/>
              <a:gdLst/>
              <a:ahLst/>
              <a:cxnLst/>
              <a:rect l="l" t="t" r="r" b="b"/>
              <a:pathLst>
                <a:path w="180340" h="339089">
                  <a:moveTo>
                    <a:pt x="10413" y="240537"/>
                  </a:moveTo>
                  <a:lnTo>
                    <a:pt x="8635" y="240537"/>
                  </a:lnTo>
                  <a:lnTo>
                    <a:pt x="7493" y="241554"/>
                  </a:lnTo>
                  <a:lnTo>
                    <a:pt x="1524" y="247015"/>
                  </a:lnTo>
                  <a:lnTo>
                    <a:pt x="380" y="249300"/>
                  </a:lnTo>
                  <a:lnTo>
                    <a:pt x="44" y="255016"/>
                  </a:lnTo>
                  <a:lnTo>
                    <a:pt x="0" y="256667"/>
                  </a:lnTo>
                  <a:lnTo>
                    <a:pt x="1270" y="263144"/>
                  </a:lnTo>
                  <a:lnTo>
                    <a:pt x="30352" y="295783"/>
                  </a:lnTo>
                  <a:lnTo>
                    <a:pt x="48895" y="308991"/>
                  </a:lnTo>
                  <a:lnTo>
                    <a:pt x="70230" y="321563"/>
                  </a:lnTo>
                  <a:lnTo>
                    <a:pt x="91185" y="333121"/>
                  </a:lnTo>
                  <a:lnTo>
                    <a:pt x="91948" y="333375"/>
                  </a:lnTo>
                  <a:lnTo>
                    <a:pt x="112522" y="339090"/>
                  </a:lnTo>
                  <a:lnTo>
                    <a:pt x="147447" y="339090"/>
                  </a:lnTo>
                  <a:lnTo>
                    <a:pt x="158496" y="335407"/>
                  </a:lnTo>
                  <a:lnTo>
                    <a:pt x="160654" y="333756"/>
                  </a:lnTo>
                  <a:lnTo>
                    <a:pt x="161679" y="331978"/>
                  </a:lnTo>
                  <a:lnTo>
                    <a:pt x="114553" y="331978"/>
                  </a:lnTo>
                  <a:lnTo>
                    <a:pt x="113537" y="331850"/>
                  </a:lnTo>
                  <a:lnTo>
                    <a:pt x="114106" y="331850"/>
                  </a:lnTo>
                  <a:lnTo>
                    <a:pt x="95321" y="326517"/>
                  </a:lnTo>
                  <a:lnTo>
                    <a:pt x="94869" y="326517"/>
                  </a:lnTo>
                  <a:lnTo>
                    <a:pt x="94276" y="326263"/>
                  </a:lnTo>
                  <a:lnTo>
                    <a:pt x="94408" y="326263"/>
                  </a:lnTo>
                  <a:lnTo>
                    <a:pt x="73913" y="314960"/>
                  </a:lnTo>
                  <a:lnTo>
                    <a:pt x="53452" y="302559"/>
                  </a:lnTo>
                  <a:lnTo>
                    <a:pt x="36015" y="290035"/>
                  </a:lnTo>
                  <a:lnTo>
                    <a:pt x="20969" y="277760"/>
                  </a:lnTo>
                  <a:lnTo>
                    <a:pt x="21131" y="277760"/>
                  </a:lnTo>
                  <a:lnTo>
                    <a:pt x="13129" y="268859"/>
                  </a:lnTo>
                  <a:lnTo>
                    <a:pt x="12953" y="268859"/>
                  </a:lnTo>
                  <a:lnTo>
                    <a:pt x="12446" y="268097"/>
                  </a:lnTo>
                  <a:lnTo>
                    <a:pt x="10562" y="264287"/>
                  </a:lnTo>
                  <a:lnTo>
                    <a:pt x="9101" y="261493"/>
                  </a:lnTo>
                  <a:lnTo>
                    <a:pt x="8882" y="261179"/>
                  </a:lnTo>
                  <a:lnTo>
                    <a:pt x="8635" y="260604"/>
                  </a:lnTo>
                  <a:lnTo>
                    <a:pt x="8790" y="260604"/>
                  </a:lnTo>
                  <a:lnTo>
                    <a:pt x="7560" y="255778"/>
                  </a:lnTo>
                  <a:lnTo>
                    <a:pt x="7429" y="255397"/>
                  </a:lnTo>
                  <a:lnTo>
                    <a:pt x="7365" y="255016"/>
                  </a:lnTo>
                  <a:lnTo>
                    <a:pt x="7174" y="251713"/>
                  </a:lnTo>
                  <a:lnTo>
                    <a:pt x="6223" y="251713"/>
                  </a:lnTo>
                  <a:lnTo>
                    <a:pt x="6984" y="249300"/>
                  </a:lnTo>
                  <a:lnTo>
                    <a:pt x="8381" y="249300"/>
                  </a:lnTo>
                  <a:lnTo>
                    <a:pt x="12700" y="244475"/>
                  </a:lnTo>
                  <a:lnTo>
                    <a:pt x="12573" y="242697"/>
                  </a:lnTo>
                  <a:lnTo>
                    <a:pt x="10413" y="240537"/>
                  </a:lnTo>
                  <a:close/>
                </a:path>
                <a:path w="180340" h="339089">
                  <a:moveTo>
                    <a:pt x="114106" y="331850"/>
                  </a:moveTo>
                  <a:lnTo>
                    <a:pt x="113537" y="331850"/>
                  </a:lnTo>
                  <a:lnTo>
                    <a:pt x="114553" y="331978"/>
                  </a:lnTo>
                  <a:lnTo>
                    <a:pt x="114106" y="331850"/>
                  </a:lnTo>
                  <a:close/>
                </a:path>
                <a:path w="180340" h="339089">
                  <a:moveTo>
                    <a:pt x="145560" y="331850"/>
                  </a:moveTo>
                  <a:lnTo>
                    <a:pt x="114106" y="331850"/>
                  </a:lnTo>
                  <a:lnTo>
                    <a:pt x="114553" y="331978"/>
                  </a:lnTo>
                  <a:lnTo>
                    <a:pt x="145160" y="331978"/>
                  </a:lnTo>
                  <a:lnTo>
                    <a:pt x="145560" y="331850"/>
                  </a:lnTo>
                  <a:close/>
                </a:path>
                <a:path w="180340" h="339089">
                  <a:moveTo>
                    <a:pt x="154858" y="328892"/>
                  </a:moveTo>
                  <a:lnTo>
                    <a:pt x="145160" y="331978"/>
                  </a:lnTo>
                  <a:lnTo>
                    <a:pt x="146303" y="331850"/>
                  </a:lnTo>
                  <a:lnTo>
                    <a:pt x="161752" y="331850"/>
                  </a:lnTo>
                  <a:lnTo>
                    <a:pt x="162777" y="330073"/>
                  </a:lnTo>
                  <a:lnTo>
                    <a:pt x="154177" y="330073"/>
                  </a:lnTo>
                  <a:lnTo>
                    <a:pt x="154858" y="328892"/>
                  </a:lnTo>
                  <a:close/>
                </a:path>
                <a:path w="180340" h="339089">
                  <a:moveTo>
                    <a:pt x="161752" y="331850"/>
                  </a:moveTo>
                  <a:lnTo>
                    <a:pt x="146303" y="331850"/>
                  </a:lnTo>
                  <a:lnTo>
                    <a:pt x="145160" y="331978"/>
                  </a:lnTo>
                  <a:lnTo>
                    <a:pt x="161679" y="331978"/>
                  </a:lnTo>
                  <a:lnTo>
                    <a:pt x="161752" y="331850"/>
                  </a:lnTo>
                  <a:close/>
                </a:path>
                <a:path w="180340" h="339089">
                  <a:moveTo>
                    <a:pt x="156336" y="328422"/>
                  </a:moveTo>
                  <a:lnTo>
                    <a:pt x="154858" y="328892"/>
                  </a:lnTo>
                  <a:lnTo>
                    <a:pt x="154177" y="330073"/>
                  </a:lnTo>
                  <a:lnTo>
                    <a:pt x="156336" y="328422"/>
                  </a:lnTo>
                  <a:close/>
                </a:path>
                <a:path w="180340" h="339089">
                  <a:moveTo>
                    <a:pt x="163728" y="328422"/>
                  </a:moveTo>
                  <a:lnTo>
                    <a:pt x="156336" y="328422"/>
                  </a:lnTo>
                  <a:lnTo>
                    <a:pt x="154177" y="330073"/>
                  </a:lnTo>
                  <a:lnTo>
                    <a:pt x="162777" y="330073"/>
                  </a:lnTo>
                  <a:lnTo>
                    <a:pt x="163728" y="328422"/>
                  </a:lnTo>
                  <a:close/>
                </a:path>
                <a:path w="180340" h="339089">
                  <a:moveTo>
                    <a:pt x="157983" y="323468"/>
                  </a:moveTo>
                  <a:lnTo>
                    <a:pt x="154858" y="328892"/>
                  </a:lnTo>
                  <a:lnTo>
                    <a:pt x="156336" y="328422"/>
                  </a:lnTo>
                  <a:lnTo>
                    <a:pt x="163728" y="328422"/>
                  </a:lnTo>
                  <a:lnTo>
                    <a:pt x="164973" y="326263"/>
                  </a:lnTo>
                  <a:lnTo>
                    <a:pt x="165480" y="324358"/>
                  </a:lnTo>
                  <a:lnTo>
                    <a:pt x="157987" y="324358"/>
                  </a:lnTo>
                  <a:lnTo>
                    <a:pt x="157983" y="323468"/>
                  </a:lnTo>
                  <a:close/>
                </a:path>
                <a:path w="180340" h="339089">
                  <a:moveTo>
                    <a:pt x="94408" y="326263"/>
                  </a:moveTo>
                  <a:lnTo>
                    <a:pt x="94276" y="326263"/>
                  </a:lnTo>
                  <a:lnTo>
                    <a:pt x="94869" y="326517"/>
                  </a:lnTo>
                  <a:lnTo>
                    <a:pt x="94408" y="326263"/>
                  </a:lnTo>
                  <a:close/>
                </a:path>
                <a:path w="180340" h="339089">
                  <a:moveTo>
                    <a:pt x="94427" y="326263"/>
                  </a:moveTo>
                  <a:lnTo>
                    <a:pt x="94869" y="326517"/>
                  </a:lnTo>
                  <a:lnTo>
                    <a:pt x="95321" y="326517"/>
                  </a:lnTo>
                  <a:lnTo>
                    <a:pt x="94427" y="326263"/>
                  </a:lnTo>
                  <a:close/>
                </a:path>
                <a:path w="180340" h="339089">
                  <a:moveTo>
                    <a:pt x="158496" y="322580"/>
                  </a:moveTo>
                  <a:lnTo>
                    <a:pt x="157983" y="323468"/>
                  </a:lnTo>
                  <a:lnTo>
                    <a:pt x="157987" y="324358"/>
                  </a:lnTo>
                  <a:lnTo>
                    <a:pt x="158496" y="322580"/>
                  </a:lnTo>
                  <a:close/>
                </a:path>
                <a:path w="180340" h="339089">
                  <a:moveTo>
                    <a:pt x="165489" y="322580"/>
                  </a:moveTo>
                  <a:lnTo>
                    <a:pt x="158496" y="322580"/>
                  </a:lnTo>
                  <a:lnTo>
                    <a:pt x="157987" y="324358"/>
                  </a:lnTo>
                  <a:lnTo>
                    <a:pt x="165480" y="324358"/>
                  </a:lnTo>
                  <a:lnTo>
                    <a:pt x="165489" y="322580"/>
                  </a:lnTo>
                  <a:close/>
                </a:path>
                <a:path w="180340" h="339089">
                  <a:moveTo>
                    <a:pt x="163195" y="0"/>
                  </a:moveTo>
                  <a:lnTo>
                    <a:pt x="159893" y="1650"/>
                  </a:lnTo>
                  <a:lnTo>
                    <a:pt x="160045" y="1650"/>
                  </a:lnTo>
                  <a:lnTo>
                    <a:pt x="152146" y="11557"/>
                  </a:lnTo>
                  <a:lnTo>
                    <a:pt x="151519" y="12573"/>
                  </a:lnTo>
                  <a:lnTo>
                    <a:pt x="143382" y="29972"/>
                  </a:lnTo>
                  <a:lnTo>
                    <a:pt x="143255" y="30480"/>
                  </a:lnTo>
                  <a:lnTo>
                    <a:pt x="136016" y="54356"/>
                  </a:lnTo>
                  <a:lnTo>
                    <a:pt x="135889" y="55245"/>
                  </a:lnTo>
                  <a:lnTo>
                    <a:pt x="133984" y="83312"/>
                  </a:lnTo>
                  <a:lnTo>
                    <a:pt x="133984" y="148717"/>
                  </a:lnTo>
                  <a:lnTo>
                    <a:pt x="137514" y="180848"/>
                  </a:lnTo>
                  <a:lnTo>
                    <a:pt x="137571" y="181370"/>
                  </a:lnTo>
                  <a:lnTo>
                    <a:pt x="137668" y="182753"/>
                  </a:lnTo>
                  <a:lnTo>
                    <a:pt x="145669" y="215137"/>
                  </a:lnTo>
                  <a:lnTo>
                    <a:pt x="152079" y="246111"/>
                  </a:lnTo>
                  <a:lnTo>
                    <a:pt x="156087" y="272542"/>
                  </a:lnTo>
                  <a:lnTo>
                    <a:pt x="156164" y="273050"/>
                  </a:lnTo>
                  <a:lnTo>
                    <a:pt x="156279" y="273820"/>
                  </a:lnTo>
                  <a:lnTo>
                    <a:pt x="156381" y="274487"/>
                  </a:lnTo>
                  <a:lnTo>
                    <a:pt x="157785" y="295783"/>
                  </a:lnTo>
                  <a:lnTo>
                    <a:pt x="157860" y="296672"/>
                  </a:lnTo>
                  <a:lnTo>
                    <a:pt x="157983" y="323468"/>
                  </a:lnTo>
                  <a:lnTo>
                    <a:pt x="158496" y="322580"/>
                  </a:lnTo>
                  <a:lnTo>
                    <a:pt x="165489" y="322580"/>
                  </a:lnTo>
                  <a:lnTo>
                    <a:pt x="165569" y="295783"/>
                  </a:lnTo>
                  <a:lnTo>
                    <a:pt x="164282" y="274487"/>
                  </a:lnTo>
                  <a:lnTo>
                    <a:pt x="164210" y="273050"/>
                  </a:lnTo>
                  <a:lnTo>
                    <a:pt x="159893" y="244856"/>
                  </a:lnTo>
                  <a:lnTo>
                    <a:pt x="153415" y="213360"/>
                  </a:lnTo>
                  <a:lnTo>
                    <a:pt x="145414" y="180848"/>
                  </a:lnTo>
                  <a:lnTo>
                    <a:pt x="142067" y="148717"/>
                  </a:lnTo>
                  <a:lnTo>
                    <a:pt x="142018" y="83312"/>
                  </a:lnTo>
                  <a:lnTo>
                    <a:pt x="143707" y="56642"/>
                  </a:lnTo>
                  <a:lnTo>
                    <a:pt x="143509" y="56642"/>
                  </a:lnTo>
                  <a:lnTo>
                    <a:pt x="143745" y="55817"/>
                  </a:lnTo>
                  <a:lnTo>
                    <a:pt x="143933" y="55245"/>
                  </a:lnTo>
                  <a:lnTo>
                    <a:pt x="150556" y="33400"/>
                  </a:lnTo>
                  <a:lnTo>
                    <a:pt x="150638" y="33042"/>
                  </a:lnTo>
                  <a:lnTo>
                    <a:pt x="150749" y="32766"/>
                  </a:lnTo>
                  <a:lnTo>
                    <a:pt x="151881" y="30480"/>
                  </a:lnTo>
                  <a:lnTo>
                    <a:pt x="158515" y="16510"/>
                  </a:lnTo>
                  <a:lnTo>
                    <a:pt x="158369" y="16510"/>
                  </a:lnTo>
                  <a:lnTo>
                    <a:pt x="158876" y="15748"/>
                  </a:lnTo>
                  <a:lnTo>
                    <a:pt x="161420" y="12573"/>
                  </a:lnTo>
                  <a:lnTo>
                    <a:pt x="165061" y="7874"/>
                  </a:lnTo>
                  <a:lnTo>
                    <a:pt x="163195" y="7874"/>
                  </a:lnTo>
                  <a:lnTo>
                    <a:pt x="166243" y="6350"/>
                  </a:lnTo>
                  <a:lnTo>
                    <a:pt x="168924" y="6350"/>
                  </a:lnTo>
                  <a:lnTo>
                    <a:pt x="168909" y="5842"/>
                  </a:lnTo>
                  <a:lnTo>
                    <a:pt x="174859" y="5842"/>
                  </a:lnTo>
                  <a:lnTo>
                    <a:pt x="175132" y="4953"/>
                  </a:lnTo>
                  <a:lnTo>
                    <a:pt x="175259" y="2667"/>
                  </a:lnTo>
                  <a:lnTo>
                    <a:pt x="174498" y="1650"/>
                  </a:lnTo>
                  <a:lnTo>
                    <a:pt x="173862" y="762"/>
                  </a:lnTo>
                  <a:lnTo>
                    <a:pt x="172720" y="254"/>
                  </a:lnTo>
                  <a:lnTo>
                    <a:pt x="179958" y="254"/>
                  </a:lnTo>
                  <a:lnTo>
                    <a:pt x="163195" y="0"/>
                  </a:lnTo>
                  <a:close/>
                </a:path>
                <a:path w="180340" h="339089">
                  <a:moveTo>
                    <a:pt x="21131" y="277760"/>
                  </a:moveTo>
                  <a:lnTo>
                    <a:pt x="20969" y="277760"/>
                  </a:lnTo>
                  <a:lnTo>
                    <a:pt x="21587" y="278264"/>
                  </a:lnTo>
                  <a:lnTo>
                    <a:pt x="21131" y="277760"/>
                  </a:lnTo>
                  <a:close/>
                </a:path>
                <a:path w="180340" h="339089">
                  <a:moveTo>
                    <a:pt x="12709" y="268390"/>
                  </a:moveTo>
                  <a:lnTo>
                    <a:pt x="12953" y="268859"/>
                  </a:lnTo>
                  <a:lnTo>
                    <a:pt x="13129" y="268859"/>
                  </a:lnTo>
                  <a:lnTo>
                    <a:pt x="12709" y="268390"/>
                  </a:lnTo>
                  <a:close/>
                </a:path>
                <a:path w="180340" h="339089">
                  <a:moveTo>
                    <a:pt x="8790" y="260604"/>
                  </a:moveTo>
                  <a:lnTo>
                    <a:pt x="8635" y="260604"/>
                  </a:lnTo>
                  <a:lnTo>
                    <a:pt x="8937" y="261179"/>
                  </a:lnTo>
                  <a:lnTo>
                    <a:pt x="8790" y="260604"/>
                  </a:lnTo>
                  <a:close/>
                </a:path>
                <a:path w="180340" h="339089">
                  <a:moveTo>
                    <a:pt x="6984" y="249300"/>
                  </a:moveTo>
                  <a:lnTo>
                    <a:pt x="6223" y="251713"/>
                  </a:lnTo>
                  <a:lnTo>
                    <a:pt x="7097" y="250736"/>
                  </a:lnTo>
                  <a:lnTo>
                    <a:pt x="6984" y="249300"/>
                  </a:lnTo>
                  <a:close/>
                </a:path>
                <a:path w="180340" h="339089">
                  <a:moveTo>
                    <a:pt x="7097" y="250736"/>
                  </a:moveTo>
                  <a:lnTo>
                    <a:pt x="6223" y="251713"/>
                  </a:lnTo>
                  <a:lnTo>
                    <a:pt x="7174" y="251713"/>
                  </a:lnTo>
                  <a:lnTo>
                    <a:pt x="7097" y="250736"/>
                  </a:lnTo>
                  <a:close/>
                </a:path>
                <a:path w="180340" h="339089">
                  <a:moveTo>
                    <a:pt x="8381" y="249300"/>
                  </a:moveTo>
                  <a:lnTo>
                    <a:pt x="6984" y="249300"/>
                  </a:lnTo>
                  <a:lnTo>
                    <a:pt x="7097" y="250736"/>
                  </a:lnTo>
                  <a:lnTo>
                    <a:pt x="8381" y="249300"/>
                  </a:lnTo>
                  <a:close/>
                </a:path>
                <a:path w="180340" h="339089">
                  <a:moveTo>
                    <a:pt x="143759" y="55817"/>
                  </a:moveTo>
                  <a:lnTo>
                    <a:pt x="143509" y="56642"/>
                  </a:lnTo>
                  <a:lnTo>
                    <a:pt x="143707" y="56642"/>
                  </a:lnTo>
                  <a:lnTo>
                    <a:pt x="143759" y="55817"/>
                  </a:lnTo>
                  <a:close/>
                </a:path>
                <a:path w="180340" h="339089">
                  <a:moveTo>
                    <a:pt x="158746" y="16023"/>
                  </a:moveTo>
                  <a:lnTo>
                    <a:pt x="158369" y="16510"/>
                  </a:lnTo>
                  <a:lnTo>
                    <a:pt x="158515" y="16510"/>
                  </a:lnTo>
                  <a:lnTo>
                    <a:pt x="158746" y="16023"/>
                  </a:lnTo>
                  <a:close/>
                </a:path>
                <a:path w="180340" h="339089">
                  <a:moveTo>
                    <a:pt x="174859" y="5842"/>
                  </a:moveTo>
                  <a:lnTo>
                    <a:pt x="168909" y="5842"/>
                  </a:lnTo>
                  <a:lnTo>
                    <a:pt x="169091" y="6350"/>
                  </a:lnTo>
                  <a:lnTo>
                    <a:pt x="169201" y="6658"/>
                  </a:lnTo>
                  <a:lnTo>
                    <a:pt x="171854" y="7874"/>
                  </a:lnTo>
                  <a:lnTo>
                    <a:pt x="168969" y="7874"/>
                  </a:lnTo>
                  <a:lnTo>
                    <a:pt x="169075" y="10541"/>
                  </a:lnTo>
                  <a:lnTo>
                    <a:pt x="169290" y="11557"/>
                  </a:lnTo>
                  <a:lnTo>
                    <a:pt x="170306" y="12573"/>
                  </a:lnTo>
                  <a:lnTo>
                    <a:pt x="172465" y="12573"/>
                  </a:lnTo>
                  <a:lnTo>
                    <a:pt x="173481" y="11811"/>
                  </a:lnTo>
                  <a:lnTo>
                    <a:pt x="173735" y="10541"/>
                  </a:lnTo>
                  <a:lnTo>
                    <a:pt x="174382" y="7874"/>
                  </a:lnTo>
                  <a:lnTo>
                    <a:pt x="169748" y="7874"/>
                  </a:lnTo>
                  <a:lnTo>
                    <a:pt x="168940" y="6863"/>
                  </a:lnTo>
                  <a:lnTo>
                    <a:pt x="174627" y="6863"/>
                  </a:lnTo>
                  <a:lnTo>
                    <a:pt x="174751" y="6350"/>
                  </a:lnTo>
                  <a:lnTo>
                    <a:pt x="174859" y="5842"/>
                  </a:lnTo>
                  <a:close/>
                </a:path>
                <a:path w="180340" h="339089">
                  <a:moveTo>
                    <a:pt x="166243" y="6350"/>
                  </a:moveTo>
                  <a:lnTo>
                    <a:pt x="163195" y="7874"/>
                  </a:lnTo>
                  <a:lnTo>
                    <a:pt x="165061" y="7874"/>
                  </a:lnTo>
                  <a:lnTo>
                    <a:pt x="166243" y="6350"/>
                  </a:lnTo>
                  <a:close/>
                </a:path>
                <a:path w="180340" h="339089">
                  <a:moveTo>
                    <a:pt x="168528" y="6350"/>
                  </a:moveTo>
                  <a:lnTo>
                    <a:pt x="166243" y="6350"/>
                  </a:lnTo>
                  <a:lnTo>
                    <a:pt x="165061" y="7874"/>
                  </a:lnTo>
                  <a:lnTo>
                    <a:pt x="168969" y="7874"/>
                  </a:lnTo>
                  <a:lnTo>
                    <a:pt x="168940" y="6863"/>
                  </a:lnTo>
                  <a:lnTo>
                    <a:pt x="168528" y="6350"/>
                  </a:lnTo>
                  <a:close/>
                </a:path>
                <a:path w="180340" h="339089">
                  <a:moveTo>
                    <a:pt x="168909" y="5842"/>
                  </a:moveTo>
                  <a:lnTo>
                    <a:pt x="168940" y="6863"/>
                  </a:lnTo>
                  <a:lnTo>
                    <a:pt x="169748" y="7874"/>
                  </a:lnTo>
                  <a:lnTo>
                    <a:pt x="169274" y="6863"/>
                  </a:lnTo>
                  <a:lnTo>
                    <a:pt x="168909" y="5842"/>
                  </a:lnTo>
                  <a:close/>
                </a:path>
                <a:path w="180340" h="339089">
                  <a:moveTo>
                    <a:pt x="169201" y="6658"/>
                  </a:moveTo>
                  <a:lnTo>
                    <a:pt x="169635" y="7874"/>
                  </a:lnTo>
                  <a:lnTo>
                    <a:pt x="171854" y="7874"/>
                  </a:lnTo>
                  <a:lnTo>
                    <a:pt x="169201" y="6658"/>
                  </a:lnTo>
                  <a:close/>
                </a:path>
                <a:path w="180340" h="339089">
                  <a:moveTo>
                    <a:pt x="168528" y="6350"/>
                  </a:moveTo>
                  <a:lnTo>
                    <a:pt x="168940" y="6863"/>
                  </a:lnTo>
                  <a:lnTo>
                    <a:pt x="168934" y="6658"/>
                  </a:lnTo>
                  <a:lnTo>
                    <a:pt x="169201" y="6658"/>
                  </a:lnTo>
                  <a:lnTo>
                    <a:pt x="168528" y="6350"/>
                  </a:lnTo>
                  <a:close/>
                </a:path>
                <a:path w="180340" h="339089">
                  <a:moveTo>
                    <a:pt x="168924" y="6350"/>
                  </a:moveTo>
                  <a:lnTo>
                    <a:pt x="168528" y="6350"/>
                  </a:lnTo>
                  <a:lnTo>
                    <a:pt x="169201" y="6658"/>
                  </a:lnTo>
                  <a:lnTo>
                    <a:pt x="168934" y="6658"/>
                  </a:lnTo>
                  <a:lnTo>
                    <a:pt x="168924" y="6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43725" y="2262377"/>
            <a:ext cx="936970" cy="44196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027860" y="2580767"/>
            <a:ext cx="196215" cy="23495"/>
          </a:xfrm>
          <a:custGeom>
            <a:avLst/>
            <a:gdLst/>
            <a:ahLst/>
            <a:cxnLst/>
            <a:rect l="l" t="t" r="r" b="b"/>
            <a:pathLst>
              <a:path w="196215" h="23494">
                <a:moveTo>
                  <a:pt x="120163" y="9271"/>
                </a:moveTo>
                <a:lnTo>
                  <a:pt x="36004" y="9271"/>
                </a:lnTo>
                <a:lnTo>
                  <a:pt x="21653" y="12954"/>
                </a:lnTo>
                <a:lnTo>
                  <a:pt x="10096" y="16129"/>
                </a:lnTo>
                <a:lnTo>
                  <a:pt x="9048" y="16129"/>
                </a:lnTo>
                <a:lnTo>
                  <a:pt x="0" y="16763"/>
                </a:lnTo>
                <a:lnTo>
                  <a:pt x="3038" y="16763"/>
                </a:lnTo>
                <a:lnTo>
                  <a:pt x="1333" y="17525"/>
                </a:lnTo>
                <a:lnTo>
                  <a:pt x="698" y="18161"/>
                </a:lnTo>
                <a:lnTo>
                  <a:pt x="444" y="18923"/>
                </a:lnTo>
                <a:lnTo>
                  <a:pt x="444" y="20700"/>
                </a:lnTo>
                <a:lnTo>
                  <a:pt x="698" y="21462"/>
                </a:lnTo>
                <a:lnTo>
                  <a:pt x="1587" y="22225"/>
                </a:lnTo>
                <a:lnTo>
                  <a:pt x="4000" y="23113"/>
                </a:lnTo>
                <a:lnTo>
                  <a:pt x="10773" y="23113"/>
                </a:lnTo>
                <a:lnTo>
                  <a:pt x="23431" y="20193"/>
                </a:lnTo>
                <a:lnTo>
                  <a:pt x="37392" y="16763"/>
                </a:lnTo>
                <a:lnTo>
                  <a:pt x="56070" y="15112"/>
                </a:lnTo>
                <a:lnTo>
                  <a:pt x="55459" y="15112"/>
                </a:lnTo>
                <a:lnTo>
                  <a:pt x="79319" y="11611"/>
                </a:lnTo>
                <a:lnTo>
                  <a:pt x="78545" y="11611"/>
                </a:lnTo>
                <a:lnTo>
                  <a:pt x="104203" y="9779"/>
                </a:lnTo>
                <a:lnTo>
                  <a:pt x="120163" y="9271"/>
                </a:lnTo>
                <a:close/>
              </a:path>
              <a:path w="196215" h="23494">
                <a:moveTo>
                  <a:pt x="195008" y="1270"/>
                </a:moveTo>
                <a:lnTo>
                  <a:pt x="119909" y="1270"/>
                </a:lnTo>
                <a:lnTo>
                  <a:pt x="103822" y="1778"/>
                </a:lnTo>
                <a:lnTo>
                  <a:pt x="77016" y="3683"/>
                </a:lnTo>
                <a:lnTo>
                  <a:pt x="78422" y="3683"/>
                </a:lnTo>
                <a:lnTo>
                  <a:pt x="54537" y="7317"/>
                </a:lnTo>
                <a:lnTo>
                  <a:pt x="35394" y="9271"/>
                </a:lnTo>
                <a:lnTo>
                  <a:pt x="123154" y="9271"/>
                </a:lnTo>
                <a:lnTo>
                  <a:pt x="150939" y="7874"/>
                </a:lnTo>
                <a:lnTo>
                  <a:pt x="162369" y="7874"/>
                </a:lnTo>
                <a:lnTo>
                  <a:pt x="186618" y="7317"/>
                </a:lnTo>
                <a:lnTo>
                  <a:pt x="188734" y="7317"/>
                </a:lnTo>
                <a:lnTo>
                  <a:pt x="193484" y="6858"/>
                </a:lnTo>
                <a:lnTo>
                  <a:pt x="194894" y="6858"/>
                </a:lnTo>
                <a:lnTo>
                  <a:pt x="196151" y="5461"/>
                </a:lnTo>
                <a:lnTo>
                  <a:pt x="196151" y="2412"/>
                </a:lnTo>
                <a:lnTo>
                  <a:pt x="195008" y="1270"/>
                </a:lnTo>
                <a:close/>
              </a:path>
              <a:path w="196215" h="23494">
                <a:moveTo>
                  <a:pt x="150812" y="0"/>
                </a:moveTo>
                <a:lnTo>
                  <a:pt x="122078" y="1270"/>
                </a:lnTo>
                <a:lnTo>
                  <a:pt x="194468" y="1270"/>
                </a:lnTo>
                <a:lnTo>
                  <a:pt x="189547" y="635"/>
                </a:lnTo>
                <a:lnTo>
                  <a:pt x="168465" y="127"/>
                </a:lnTo>
                <a:lnTo>
                  <a:pt x="1508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68283" y="2599817"/>
            <a:ext cx="133985" cy="10160"/>
          </a:xfrm>
          <a:custGeom>
            <a:avLst/>
            <a:gdLst/>
            <a:ahLst/>
            <a:cxnLst/>
            <a:rect l="l" t="t" r="r" b="b"/>
            <a:pathLst>
              <a:path w="133984" h="10160">
                <a:moveTo>
                  <a:pt x="132918" y="1016"/>
                </a:moveTo>
                <a:lnTo>
                  <a:pt x="91990" y="1016"/>
                </a:lnTo>
                <a:lnTo>
                  <a:pt x="81915" y="1524"/>
                </a:lnTo>
                <a:lnTo>
                  <a:pt x="63500" y="1524"/>
                </a:lnTo>
                <a:lnTo>
                  <a:pt x="42672" y="2794"/>
                </a:lnTo>
                <a:lnTo>
                  <a:pt x="18372" y="3683"/>
                </a:lnTo>
                <a:lnTo>
                  <a:pt x="1524" y="3683"/>
                </a:lnTo>
                <a:lnTo>
                  <a:pt x="0" y="5080"/>
                </a:lnTo>
                <a:lnTo>
                  <a:pt x="0" y="8636"/>
                </a:lnTo>
                <a:lnTo>
                  <a:pt x="1524" y="10160"/>
                </a:lnTo>
                <a:lnTo>
                  <a:pt x="21971" y="10160"/>
                </a:lnTo>
                <a:lnTo>
                  <a:pt x="42925" y="9525"/>
                </a:lnTo>
                <a:lnTo>
                  <a:pt x="63881" y="8636"/>
                </a:lnTo>
                <a:lnTo>
                  <a:pt x="82296" y="8636"/>
                </a:lnTo>
                <a:lnTo>
                  <a:pt x="97409" y="7874"/>
                </a:lnTo>
                <a:lnTo>
                  <a:pt x="110236" y="7874"/>
                </a:lnTo>
                <a:lnTo>
                  <a:pt x="120015" y="7620"/>
                </a:lnTo>
                <a:lnTo>
                  <a:pt x="120396" y="7620"/>
                </a:lnTo>
                <a:lnTo>
                  <a:pt x="126873" y="6604"/>
                </a:lnTo>
                <a:lnTo>
                  <a:pt x="127031" y="6604"/>
                </a:lnTo>
                <a:lnTo>
                  <a:pt x="131222" y="5080"/>
                </a:lnTo>
                <a:lnTo>
                  <a:pt x="132842" y="4445"/>
                </a:lnTo>
                <a:lnTo>
                  <a:pt x="133476" y="3175"/>
                </a:lnTo>
                <a:lnTo>
                  <a:pt x="133096" y="1905"/>
                </a:lnTo>
                <a:lnTo>
                  <a:pt x="133019" y="1524"/>
                </a:lnTo>
                <a:lnTo>
                  <a:pt x="132918" y="1016"/>
                </a:lnTo>
                <a:close/>
              </a:path>
              <a:path w="133984" h="10160">
                <a:moveTo>
                  <a:pt x="131889" y="0"/>
                </a:moveTo>
                <a:lnTo>
                  <a:pt x="130429" y="0"/>
                </a:lnTo>
                <a:lnTo>
                  <a:pt x="123316" y="1016"/>
                </a:lnTo>
                <a:lnTo>
                  <a:pt x="133413" y="1016"/>
                </a:lnTo>
                <a:lnTo>
                  <a:pt x="131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14816" y="2271141"/>
            <a:ext cx="1148460" cy="9257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58603" y="2188591"/>
            <a:ext cx="687673" cy="51181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0919714" y="2134532"/>
            <a:ext cx="393700" cy="484505"/>
            <a:chOff x="10919714" y="2134532"/>
            <a:chExt cx="393700" cy="48450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9714" y="2404745"/>
              <a:ext cx="238632" cy="18148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91799" y="2134532"/>
              <a:ext cx="221615" cy="484505"/>
            </a:xfrm>
            <a:custGeom>
              <a:avLst/>
              <a:gdLst/>
              <a:ahLst/>
              <a:cxnLst/>
              <a:rect l="l" t="t" r="r" b="b"/>
              <a:pathLst>
                <a:path w="221615" h="484505">
                  <a:moveTo>
                    <a:pt x="215393" y="0"/>
                  </a:moveTo>
                  <a:lnTo>
                    <a:pt x="214097" y="0"/>
                  </a:lnTo>
                  <a:lnTo>
                    <a:pt x="203073" y="972"/>
                  </a:lnTo>
                  <a:lnTo>
                    <a:pt x="201295" y="1480"/>
                  </a:lnTo>
                  <a:lnTo>
                    <a:pt x="182625" y="14053"/>
                  </a:lnTo>
                  <a:lnTo>
                    <a:pt x="182372" y="14307"/>
                  </a:lnTo>
                  <a:lnTo>
                    <a:pt x="156718" y="34754"/>
                  </a:lnTo>
                  <a:lnTo>
                    <a:pt x="125349" y="65488"/>
                  </a:lnTo>
                  <a:lnTo>
                    <a:pt x="125095" y="65869"/>
                  </a:lnTo>
                  <a:lnTo>
                    <a:pt x="93345" y="105747"/>
                  </a:lnTo>
                  <a:lnTo>
                    <a:pt x="93218" y="106001"/>
                  </a:lnTo>
                  <a:lnTo>
                    <a:pt x="60832" y="153499"/>
                  </a:lnTo>
                  <a:lnTo>
                    <a:pt x="34035" y="204553"/>
                  </a:lnTo>
                  <a:lnTo>
                    <a:pt x="13207" y="257512"/>
                  </a:lnTo>
                  <a:lnTo>
                    <a:pt x="1524" y="306280"/>
                  </a:lnTo>
                  <a:lnTo>
                    <a:pt x="0" y="351492"/>
                  </a:lnTo>
                  <a:lnTo>
                    <a:pt x="0" y="388576"/>
                  </a:lnTo>
                  <a:lnTo>
                    <a:pt x="31750" y="447758"/>
                  </a:lnTo>
                  <a:lnTo>
                    <a:pt x="80009" y="478873"/>
                  </a:lnTo>
                  <a:lnTo>
                    <a:pt x="104521" y="483953"/>
                  </a:lnTo>
                  <a:lnTo>
                    <a:pt x="146812" y="483953"/>
                  </a:lnTo>
                  <a:lnTo>
                    <a:pt x="149478" y="483064"/>
                  </a:lnTo>
                  <a:lnTo>
                    <a:pt x="158918" y="476333"/>
                  </a:lnTo>
                  <a:lnTo>
                    <a:pt x="144906" y="476333"/>
                  </a:lnTo>
                  <a:lnTo>
                    <a:pt x="145880" y="475698"/>
                  </a:lnTo>
                  <a:lnTo>
                    <a:pt x="147193" y="475698"/>
                  </a:lnTo>
                  <a:lnTo>
                    <a:pt x="127380" y="475444"/>
                  </a:lnTo>
                  <a:lnTo>
                    <a:pt x="106299" y="475444"/>
                  </a:lnTo>
                  <a:lnTo>
                    <a:pt x="84709" y="471126"/>
                  </a:lnTo>
                  <a:lnTo>
                    <a:pt x="83947" y="471126"/>
                  </a:lnTo>
                  <a:lnTo>
                    <a:pt x="83173" y="470869"/>
                  </a:lnTo>
                  <a:lnTo>
                    <a:pt x="83420" y="470869"/>
                  </a:lnTo>
                  <a:lnTo>
                    <a:pt x="60854" y="459823"/>
                  </a:lnTo>
                  <a:lnTo>
                    <a:pt x="60578" y="459823"/>
                  </a:lnTo>
                  <a:lnTo>
                    <a:pt x="59817" y="459315"/>
                  </a:lnTo>
                  <a:lnTo>
                    <a:pt x="58817" y="458426"/>
                  </a:lnTo>
                  <a:lnTo>
                    <a:pt x="38806" y="442551"/>
                  </a:lnTo>
                  <a:lnTo>
                    <a:pt x="38607" y="442551"/>
                  </a:lnTo>
                  <a:lnTo>
                    <a:pt x="37846" y="441789"/>
                  </a:lnTo>
                  <a:lnTo>
                    <a:pt x="38030" y="441789"/>
                  </a:lnTo>
                  <a:lnTo>
                    <a:pt x="20327" y="418421"/>
                  </a:lnTo>
                  <a:lnTo>
                    <a:pt x="20066" y="418421"/>
                  </a:lnTo>
                  <a:lnTo>
                    <a:pt x="19557" y="417405"/>
                  </a:lnTo>
                  <a:lnTo>
                    <a:pt x="8783" y="388576"/>
                  </a:lnTo>
                  <a:lnTo>
                    <a:pt x="8508" y="388576"/>
                  </a:lnTo>
                  <a:lnTo>
                    <a:pt x="8377" y="387851"/>
                  </a:lnTo>
                  <a:lnTo>
                    <a:pt x="8254" y="387179"/>
                  </a:lnTo>
                  <a:lnTo>
                    <a:pt x="8508" y="387179"/>
                  </a:lnTo>
                  <a:lnTo>
                    <a:pt x="8508" y="351492"/>
                  </a:lnTo>
                  <a:lnTo>
                    <a:pt x="9877" y="308312"/>
                  </a:lnTo>
                  <a:lnTo>
                    <a:pt x="9905" y="307423"/>
                  </a:lnTo>
                  <a:lnTo>
                    <a:pt x="10052" y="307169"/>
                  </a:lnTo>
                  <a:lnTo>
                    <a:pt x="21214" y="260560"/>
                  </a:lnTo>
                  <a:lnTo>
                    <a:pt x="21335" y="260052"/>
                  </a:lnTo>
                  <a:lnTo>
                    <a:pt x="22386" y="257512"/>
                  </a:lnTo>
                  <a:lnTo>
                    <a:pt x="41526" y="207989"/>
                  </a:lnTo>
                  <a:lnTo>
                    <a:pt x="43180" y="204934"/>
                  </a:lnTo>
                  <a:lnTo>
                    <a:pt x="67929" y="157206"/>
                  </a:lnTo>
                  <a:lnTo>
                    <a:pt x="99568" y="110446"/>
                  </a:lnTo>
                  <a:lnTo>
                    <a:pt x="131049" y="70583"/>
                  </a:lnTo>
                  <a:lnTo>
                    <a:pt x="161956" y="39932"/>
                  </a:lnTo>
                  <a:lnTo>
                    <a:pt x="204416" y="8084"/>
                  </a:lnTo>
                  <a:lnTo>
                    <a:pt x="203580" y="8084"/>
                  </a:lnTo>
                  <a:lnTo>
                    <a:pt x="205358" y="7449"/>
                  </a:lnTo>
                  <a:lnTo>
                    <a:pt x="210777" y="7449"/>
                  </a:lnTo>
                  <a:lnTo>
                    <a:pt x="213745" y="7187"/>
                  </a:lnTo>
                  <a:lnTo>
                    <a:pt x="213868" y="3258"/>
                  </a:lnTo>
                  <a:lnTo>
                    <a:pt x="213995" y="1480"/>
                  </a:lnTo>
                  <a:lnTo>
                    <a:pt x="215393" y="0"/>
                  </a:lnTo>
                  <a:close/>
                </a:path>
                <a:path w="221615" h="484505">
                  <a:moveTo>
                    <a:pt x="159505" y="466807"/>
                  </a:moveTo>
                  <a:lnTo>
                    <a:pt x="144906" y="476333"/>
                  </a:lnTo>
                  <a:lnTo>
                    <a:pt x="147193" y="475698"/>
                  </a:lnTo>
                  <a:lnTo>
                    <a:pt x="159809" y="475698"/>
                  </a:lnTo>
                  <a:lnTo>
                    <a:pt x="164083" y="472650"/>
                  </a:lnTo>
                  <a:lnTo>
                    <a:pt x="164719" y="472142"/>
                  </a:lnTo>
                  <a:lnTo>
                    <a:pt x="169140" y="467062"/>
                  </a:lnTo>
                  <a:lnTo>
                    <a:pt x="159257" y="467062"/>
                  </a:lnTo>
                  <a:lnTo>
                    <a:pt x="159505" y="466807"/>
                  </a:lnTo>
                  <a:close/>
                </a:path>
                <a:path w="221615" h="484505">
                  <a:moveTo>
                    <a:pt x="159809" y="475698"/>
                  </a:moveTo>
                  <a:lnTo>
                    <a:pt x="147193" y="475698"/>
                  </a:lnTo>
                  <a:lnTo>
                    <a:pt x="144906" y="476333"/>
                  </a:lnTo>
                  <a:lnTo>
                    <a:pt x="158918" y="476333"/>
                  </a:lnTo>
                  <a:lnTo>
                    <a:pt x="159809" y="475698"/>
                  </a:lnTo>
                  <a:close/>
                </a:path>
                <a:path w="221615" h="484505">
                  <a:moveTo>
                    <a:pt x="83420" y="470869"/>
                  </a:moveTo>
                  <a:lnTo>
                    <a:pt x="83173" y="470869"/>
                  </a:lnTo>
                  <a:lnTo>
                    <a:pt x="83947" y="471126"/>
                  </a:lnTo>
                  <a:lnTo>
                    <a:pt x="83420" y="470869"/>
                  </a:lnTo>
                  <a:close/>
                </a:path>
                <a:path w="221615" h="484505">
                  <a:moveTo>
                    <a:pt x="83420" y="470869"/>
                  </a:moveTo>
                  <a:lnTo>
                    <a:pt x="83947" y="471126"/>
                  </a:lnTo>
                  <a:lnTo>
                    <a:pt x="84709" y="471126"/>
                  </a:lnTo>
                  <a:lnTo>
                    <a:pt x="83420" y="470869"/>
                  </a:lnTo>
                  <a:close/>
                </a:path>
                <a:path w="221615" h="484505">
                  <a:moveTo>
                    <a:pt x="169582" y="466554"/>
                  </a:moveTo>
                  <a:lnTo>
                    <a:pt x="159893" y="466554"/>
                  </a:lnTo>
                  <a:lnTo>
                    <a:pt x="159257" y="467062"/>
                  </a:lnTo>
                  <a:lnTo>
                    <a:pt x="169140" y="467062"/>
                  </a:lnTo>
                  <a:lnTo>
                    <a:pt x="169582" y="466554"/>
                  </a:lnTo>
                  <a:close/>
                </a:path>
                <a:path w="221615" h="484505">
                  <a:moveTo>
                    <a:pt x="178851" y="454108"/>
                  </a:moveTo>
                  <a:lnTo>
                    <a:pt x="171830" y="454108"/>
                  </a:lnTo>
                  <a:lnTo>
                    <a:pt x="171529" y="454485"/>
                  </a:lnTo>
                  <a:lnTo>
                    <a:pt x="171214" y="454743"/>
                  </a:lnTo>
                  <a:lnTo>
                    <a:pt x="159505" y="466807"/>
                  </a:lnTo>
                  <a:lnTo>
                    <a:pt x="159893" y="466554"/>
                  </a:lnTo>
                  <a:lnTo>
                    <a:pt x="169582" y="466554"/>
                  </a:lnTo>
                  <a:lnTo>
                    <a:pt x="176656" y="458426"/>
                  </a:lnTo>
                  <a:lnTo>
                    <a:pt x="177037" y="457791"/>
                  </a:lnTo>
                  <a:lnTo>
                    <a:pt x="178851" y="454108"/>
                  </a:lnTo>
                  <a:close/>
                </a:path>
                <a:path w="221615" h="484505">
                  <a:moveTo>
                    <a:pt x="60134" y="459471"/>
                  </a:moveTo>
                  <a:lnTo>
                    <a:pt x="60578" y="459823"/>
                  </a:lnTo>
                  <a:lnTo>
                    <a:pt x="60854" y="459823"/>
                  </a:lnTo>
                  <a:lnTo>
                    <a:pt x="60134" y="459471"/>
                  </a:lnTo>
                  <a:close/>
                </a:path>
                <a:path w="221615" h="484505">
                  <a:moveTo>
                    <a:pt x="182752" y="436582"/>
                  </a:moveTo>
                  <a:lnTo>
                    <a:pt x="181101" y="437090"/>
                  </a:lnTo>
                  <a:lnTo>
                    <a:pt x="180340" y="438360"/>
                  </a:lnTo>
                  <a:lnTo>
                    <a:pt x="171464" y="454485"/>
                  </a:lnTo>
                  <a:lnTo>
                    <a:pt x="171830" y="454108"/>
                  </a:lnTo>
                  <a:lnTo>
                    <a:pt x="178851" y="454108"/>
                  </a:lnTo>
                  <a:lnTo>
                    <a:pt x="185293" y="441027"/>
                  </a:lnTo>
                  <a:lnTo>
                    <a:pt x="185927" y="439630"/>
                  </a:lnTo>
                  <a:lnTo>
                    <a:pt x="185537" y="438360"/>
                  </a:lnTo>
                  <a:lnTo>
                    <a:pt x="185420" y="437979"/>
                  </a:lnTo>
                  <a:lnTo>
                    <a:pt x="184023" y="437344"/>
                  </a:lnTo>
                  <a:lnTo>
                    <a:pt x="182752" y="436582"/>
                  </a:lnTo>
                  <a:close/>
                </a:path>
                <a:path w="221615" h="484505">
                  <a:moveTo>
                    <a:pt x="38308" y="442157"/>
                  </a:moveTo>
                  <a:lnTo>
                    <a:pt x="38607" y="442551"/>
                  </a:lnTo>
                  <a:lnTo>
                    <a:pt x="38806" y="442551"/>
                  </a:lnTo>
                  <a:lnTo>
                    <a:pt x="38308" y="442157"/>
                  </a:lnTo>
                  <a:close/>
                </a:path>
                <a:path w="221615" h="484505">
                  <a:moveTo>
                    <a:pt x="38030" y="441789"/>
                  </a:moveTo>
                  <a:lnTo>
                    <a:pt x="37846" y="441789"/>
                  </a:lnTo>
                  <a:lnTo>
                    <a:pt x="38308" y="442157"/>
                  </a:lnTo>
                  <a:lnTo>
                    <a:pt x="38030" y="441789"/>
                  </a:lnTo>
                  <a:close/>
                </a:path>
                <a:path w="221615" h="484505">
                  <a:moveTo>
                    <a:pt x="19805" y="417732"/>
                  </a:moveTo>
                  <a:lnTo>
                    <a:pt x="20066" y="418421"/>
                  </a:lnTo>
                  <a:lnTo>
                    <a:pt x="20327" y="418421"/>
                  </a:lnTo>
                  <a:lnTo>
                    <a:pt x="19805" y="417732"/>
                  </a:lnTo>
                  <a:close/>
                </a:path>
                <a:path w="221615" h="484505">
                  <a:moveTo>
                    <a:pt x="8254" y="387179"/>
                  </a:moveTo>
                  <a:lnTo>
                    <a:pt x="8508" y="388576"/>
                  </a:lnTo>
                  <a:lnTo>
                    <a:pt x="8508" y="387851"/>
                  </a:lnTo>
                  <a:lnTo>
                    <a:pt x="8254" y="387179"/>
                  </a:lnTo>
                  <a:close/>
                </a:path>
                <a:path w="221615" h="484505">
                  <a:moveTo>
                    <a:pt x="8508" y="387851"/>
                  </a:moveTo>
                  <a:lnTo>
                    <a:pt x="8508" y="388576"/>
                  </a:lnTo>
                  <a:lnTo>
                    <a:pt x="8783" y="388576"/>
                  </a:lnTo>
                  <a:lnTo>
                    <a:pt x="8508" y="387851"/>
                  </a:lnTo>
                  <a:close/>
                </a:path>
                <a:path w="221615" h="484505">
                  <a:moveTo>
                    <a:pt x="8508" y="387179"/>
                  </a:moveTo>
                  <a:lnTo>
                    <a:pt x="8254" y="387179"/>
                  </a:lnTo>
                  <a:lnTo>
                    <a:pt x="8508" y="387851"/>
                  </a:lnTo>
                  <a:lnTo>
                    <a:pt x="8508" y="387179"/>
                  </a:lnTo>
                  <a:close/>
                </a:path>
                <a:path w="221615" h="484505">
                  <a:moveTo>
                    <a:pt x="219201" y="6738"/>
                  </a:moveTo>
                  <a:lnTo>
                    <a:pt x="217677" y="6941"/>
                  </a:lnTo>
                  <a:lnTo>
                    <a:pt x="216534" y="6941"/>
                  </a:lnTo>
                  <a:lnTo>
                    <a:pt x="213745" y="7187"/>
                  </a:lnTo>
                  <a:lnTo>
                    <a:pt x="213820" y="7449"/>
                  </a:lnTo>
                  <a:lnTo>
                    <a:pt x="214375" y="8338"/>
                  </a:lnTo>
                  <a:lnTo>
                    <a:pt x="216407" y="9100"/>
                  </a:lnTo>
                  <a:lnTo>
                    <a:pt x="217550" y="8719"/>
                  </a:lnTo>
                  <a:lnTo>
                    <a:pt x="219201" y="6738"/>
                  </a:lnTo>
                  <a:close/>
                </a:path>
                <a:path w="221615" h="484505">
                  <a:moveTo>
                    <a:pt x="205358" y="7449"/>
                  </a:moveTo>
                  <a:lnTo>
                    <a:pt x="203580" y="8084"/>
                  </a:lnTo>
                  <a:lnTo>
                    <a:pt x="204415" y="8084"/>
                  </a:lnTo>
                  <a:lnTo>
                    <a:pt x="205358" y="7449"/>
                  </a:lnTo>
                  <a:close/>
                </a:path>
                <a:path w="221615" h="484505">
                  <a:moveTo>
                    <a:pt x="210777" y="7449"/>
                  </a:moveTo>
                  <a:lnTo>
                    <a:pt x="205358" y="7449"/>
                  </a:lnTo>
                  <a:lnTo>
                    <a:pt x="204415" y="8084"/>
                  </a:lnTo>
                  <a:lnTo>
                    <a:pt x="203580" y="8084"/>
                  </a:lnTo>
                  <a:lnTo>
                    <a:pt x="210777" y="7449"/>
                  </a:lnTo>
                  <a:close/>
                </a:path>
                <a:path w="221615" h="484505">
                  <a:moveTo>
                    <a:pt x="218822" y="0"/>
                  </a:moveTo>
                  <a:lnTo>
                    <a:pt x="215393" y="0"/>
                  </a:lnTo>
                  <a:lnTo>
                    <a:pt x="213995" y="1480"/>
                  </a:lnTo>
                  <a:lnTo>
                    <a:pt x="213868" y="3258"/>
                  </a:lnTo>
                  <a:lnTo>
                    <a:pt x="213745" y="7187"/>
                  </a:lnTo>
                  <a:lnTo>
                    <a:pt x="216534" y="6941"/>
                  </a:lnTo>
                  <a:lnTo>
                    <a:pt x="217677" y="6941"/>
                  </a:lnTo>
                  <a:lnTo>
                    <a:pt x="219201" y="6738"/>
                  </a:lnTo>
                  <a:lnTo>
                    <a:pt x="220091" y="5671"/>
                  </a:lnTo>
                  <a:lnTo>
                    <a:pt x="220852" y="4655"/>
                  </a:lnTo>
                  <a:lnTo>
                    <a:pt x="220852" y="3258"/>
                  </a:lnTo>
                  <a:lnTo>
                    <a:pt x="221106" y="3258"/>
                  </a:lnTo>
                  <a:lnTo>
                    <a:pt x="220599" y="2115"/>
                  </a:lnTo>
                  <a:lnTo>
                    <a:pt x="220141" y="972"/>
                  </a:lnTo>
                  <a:lnTo>
                    <a:pt x="220281" y="972"/>
                  </a:lnTo>
                  <a:lnTo>
                    <a:pt x="218822" y="0"/>
                  </a:lnTo>
                  <a:close/>
                </a:path>
                <a:path w="221615" h="484505">
                  <a:moveTo>
                    <a:pt x="220946" y="4655"/>
                  </a:moveTo>
                  <a:lnTo>
                    <a:pt x="220472" y="5163"/>
                  </a:lnTo>
                  <a:lnTo>
                    <a:pt x="220091" y="5671"/>
                  </a:lnTo>
                  <a:lnTo>
                    <a:pt x="219201" y="6738"/>
                  </a:lnTo>
                  <a:lnTo>
                    <a:pt x="219536" y="6738"/>
                  </a:lnTo>
                  <a:lnTo>
                    <a:pt x="220979" y="5163"/>
                  </a:lnTo>
                  <a:lnTo>
                    <a:pt x="220946" y="4655"/>
                  </a:lnTo>
                  <a:close/>
                </a:path>
                <a:path w="221615" h="484505">
                  <a:moveTo>
                    <a:pt x="221106" y="3258"/>
                  </a:moveTo>
                  <a:lnTo>
                    <a:pt x="220852" y="3258"/>
                  </a:lnTo>
                  <a:lnTo>
                    <a:pt x="220946" y="4655"/>
                  </a:lnTo>
                  <a:lnTo>
                    <a:pt x="221106" y="3258"/>
                  </a:lnTo>
                  <a:close/>
                </a:path>
                <a:path w="221615" h="484505">
                  <a:moveTo>
                    <a:pt x="220310" y="972"/>
                  </a:moveTo>
                  <a:lnTo>
                    <a:pt x="220141" y="972"/>
                  </a:lnTo>
                  <a:lnTo>
                    <a:pt x="220599" y="2115"/>
                  </a:lnTo>
                  <a:lnTo>
                    <a:pt x="221106" y="3258"/>
                  </a:lnTo>
                  <a:lnTo>
                    <a:pt x="220852" y="3258"/>
                  </a:lnTo>
                  <a:lnTo>
                    <a:pt x="220734" y="1480"/>
                  </a:lnTo>
                  <a:lnTo>
                    <a:pt x="220864" y="1480"/>
                  </a:lnTo>
                  <a:lnTo>
                    <a:pt x="220310" y="972"/>
                  </a:lnTo>
                  <a:close/>
                </a:path>
                <a:path w="221615" h="484505">
                  <a:moveTo>
                    <a:pt x="219249" y="0"/>
                  </a:moveTo>
                  <a:lnTo>
                    <a:pt x="218822" y="0"/>
                  </a:lnTo>
                  <a:lnTo>
                    <a:pt x="220281" y="972"/>
                  </a:lnTo>
                  <a:lnTo>
                    <a:pt x="2192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1526393" y="2183892"/>
            <a:ext cx="292100" cy="438150"/>
          </a:xfrm>
          <a:custGeom>
            <a:avLst/>
            <a:gdLst/>
            <a:ahLst/>
            <a:cxnLst/>
            <a:rect l="l" t="t" r="r" b="b"/>
            <a:pathLst>
              <a:path w="292100" h="438150">
                <a:moveTo>
                  <a:pt x="14469" y="429160"/>
                </a:moveTo>
                <a:lnTo>
                  <a:pt x="2793" y="431546"/>
                </a:lnTo>
                <a:lnTo>
                  <a:pt x="1142" y="431927"/>
                </a:lnTo>
                <a:lnTo>
                  <a:pt x="0" y="433578"/>
                </a:lnTo>
                <a:lnTo>
                  <a:pt x="380" y="435229"/>
                </a:lnTo>
                <a:lnTo>
                  <a:pt x="634" y="436880"/>
                </a:lnTo>
                <a:lnTo>
                  <a:pt x="2285" y="438023"/>
                </a:lnTo>
                <a:lnTo>
                  <a:pt x="15875" y="435863"/>
                </a:lnTo>
                <a:lnTo>
                  <a:pt x="16636" y="435610"/>
                </a:lnTo>
                <a:lnTo>
                  <a:pt x="31074" y="429387"/>
                </a:lnTo>
                <a:lnTo>
                  <a:pt x="13970" y="429387"/>
                </a:lnTo>
                <a:lnTo>
                  <a:pt x="14469" y="429160"/>
                </a:lnTo>
                <a:close/>
              </a:path>
              <a:path w="292100" h="438150">
                <a:moveTo>
                  <a:pt x="291852" y="144907"/>
                </a:moveTo>
                <a:lnTo>
                  <a:pt x="285241" y="144907"/>
                </a:lnTo>
                <a:lnTo>
                  <a:pt x="285047" y="145683"/>
                </a:lnTo>
                <a:lnTo>
                  <a:pt x="284909" y="145923"/>
                </a:lnTo>
                <a:lnTo>
                  <a:pt x="271001" y="188379"/>
                </a:lnTo>
                <a:lnTo>
                  <a:pt x="270878" y="188754"/>
                </a:lnTo>
                <a:lnTo>
                  <a:pt x="270681" y="189085"/>
                </a:lnTo>
                <a:lnTo>
                  <a:pt x="248920" y="231902"/>
                </a:lnTo>
                <a:lnTo>
                  <a:pt x="218185" y="271907"/>
                </a:lnTo>
                <a:lnTo>
                  <a:pt x="180918" y="310952"/>
                </a:lnTo>
                <a:lnTo>
                  <a:pt x="140416" y="345895"/>
                </a:lnTo>
                <a:lnTo>
                  <a:pt x="140133" y="346119"/>
                </a:lnTo>
                <a:lnTo>
                  <a:pt x="139292" y="346865"/>
                </a:lnTo>
                <a:lnTo>
                  <a:pt x="100456" y="377317"/>
                </a:lnTo>
                <a:lnTo>
                  <a:pt x="64003" y="402642"/>
                </a:lnTo>
                <a:lnTo>
                  <a:pt x="35440" y="419730"/>
                </a:lnTo>
                <a:lnTo>
                  <a:pt x="35263" y="419730"/>
                </a:lnTo>
                <a:lnTo>
                  <a:pt x="14535" y="429160"/>
                </a:lnTo>
                <a:lnTo>
                  <a:pt x="13970" y="429387"/>
                </a:lnTo>
                <a:lnTo>
                  <a:pt x="31074" y="429387"/>
                </a:lnTo>
                <a:lnTo>
                  <a:pt x="38734" y="426085"/>
                </a:lnTo>
                <a:lnTo>
                  <a:pt x="38899" y="426085"/>
                </a:lnTo>
                <a:lnTo>
                  <a:pt x="49725" y="419730"/>
                </a:lnTo>
                <a:lnTo>
                  <a:pt x="35440" y="419730"/>
                </a:lnTo>
                <a:lnTo>
                  <a:pt x="35824" y="419500"/>
                </a:lnTo>
                <a:lnTo>
                  <a:pt x="50118" y="419500"/>
                </a:lnTo>
                <a:lnTo>
                  <a:pt x="68325" y="408813"/>
                </a:lnTo>
                <a:lnTo>
                  <a:pt x="68579" y="408559"/>
                </a:lnTo>
                <a:lnTo>
                  <a:pt x="104901" y="383413"/>
                </a:lnTo>
                <a:lnTo>
                  <a:pt x="145160" y="352044"/>
                </a:lnTo>
                <a:lnTo>
                  <a:pt x="185927" y="316611"/>
                </a:lnTo>
                <a:lnTo>
                  <a:pt x="223647" y="277113"/>
                </a:lnTo>
                <a:lnTo>
                  <a:pt x="223900" y="276733"/>
                </a:lnTo>
                <a:lnTo>
                  <a:pt x="254761" y="236474"/>
                </a:lnTo>
                <a:lnTo>
                  <a:pt x="255142" y="235838"/>
                </a:lnTo>
                <a:lnTo>
                  <a:pt x="277622" y="191388"/>
                </a:lnTo>
                <a:lnTo>
                  <a:pt x="291846" y="147066"/>
                </a:lnTo>
                <a:lnTo>
                  <a:pt x="291852" y="144907"/>
                </a:lnTo>
                <a:close/>
              </a:path>
              <a:path w="292100" h="438150">
                <a:moveTo>
                  <a:pt x="269155" y="14489"/>
                </a:moveTo>
                <a:lnTo>
                  <a:pt x="278002" y="34925"/>
                </a:lnTo>
                <a:lnTo>
                  <a:pt x="277868" y="34925"/>
                </a:lnTo>
                <a:lnTo>
                  <a:pt x="284660" y="63881"/>
                </a:lnTo>
                <a:lnTo>
                  <a:pt x="284879" y="64734"/>
                </a:lnTo>
                <a:lnTo>
                  <a:pt x="284987" y="145683"/>
                </a:lnTo>
                <a:lnTo>
                  <a:pt x="285241" y="144907"/>
                </a:lnTo>
                <a:lnTo>
                  <a:pt x="291852" y="144907"/>
                </a:lnTo>
                <a:lnTo>
                  <a:pt x="291973" y="103124"/>
                </a:lnTo>
                <a:lnTo>
                  <a:pt x="291475" y="65278"/>
                </a:lnTo>
                <a:lnTo>
                  <a:pt x="291464" y="63881"/>
                </a:lnTo>
                <a:lnTo>
                  <a:pt x="284700" y="34925"/>
                </a:lnTo>
                <a:lnTo>
                  <a:pt x="278002" y="34925"/>
                </a:lnTo>
                <a:lnTo>
                  <a:pt x="277777" y="34404"/>
                </a:lnTo>
                <a:lnTo>
                  <a:pt x="284579" y="34404"/>
                </a:lnTo>
                <a:lnTo>
                  <a:pt x="284225" y="32893"/>
                </a:lnTo>
                <a:lnTo>
                  <a:pt x="283972" y="32385"/>
                </a:lnTo>
                <a:lnTo>
                  <a:pt x="276485" y="14986"/>
                </a:lnTo>
                <a:lnTo>
                  <a:pt x="269621" y="14986"/>
                </a:lnTo>
                <a:lnTo>
                  <a:pt x="269155" y="14489"/>
                </a:lnTo>
                <a:close/>
              </a:path>
              <a:path w="292100" h="438150">
                <a:moveTo>
                  <a:pt x="276102" y="14097"/>
                </a:moveTo>
                <a:lnTo>
                  <a:pt x="268985" y="14097"/>
                </a:lnTo>
                <a:lnTo>
                  <a:pt x="269621" y="14986"/>
                </a:lnTo>
                <a:lnTo>
                  <a:pt x="276485" y="14986"/>
                </a:lnTo>
                <a:lnTo>
                  <a:pt x="276102" y="14097"/>
                </a:lnTo>
                <a:close/>
              </a:path>
              <a:path w="292100" h="438150">
                <a:moveTo>
                  <a:pt x="263016" y="0"/>
                </a:moveTo>
                <a:lnTo>
                  <a:pt x="261365" y="0"/>
                </a:lnTo>
                <a:lnTo>
                  <a:pt x="259206" y="2159"/>
                </a:lnTo>
                <a:lnTo>
                  <a:pt x="259206" y="3810"/>
                </a:lnTo>
                <a:lnTo>
                  <a:pt x="260223" y="4953"/>
                </a:lnTo>
                <a:lnTo>
                  <a:pt x="269155" y="14489"/>
                </a:lnTo>
                <a:lnTo>
                  <a:pt x="268985" y="14097"/>
                </a:lnTo>
                <a:lnTo>
                  <a:pt x="276102" y="14097"/>
                </a:lnTo>
                <a:lnTo>
                  <a:pt x="274954" y="11430"/>
                </a:lnTo>
                <a:lnTo>
                  <a:pt x="274192" y="10413"/>
                </a:lnTo>
                <a:lnTo>
                  <a:pt x="264159" y="1016"/>
                </a:lnTo>
                <a:lnTo>
                  <a:pt x="2630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02342" y="3366261"/>
            <a:ext cx="129412" cy="21831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34269" y="3653028"/>
            <a:ext cx="224535" cy="24942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0378440" y="3308730"/>
            <a:ext cx="122555" cy="22860"/>
          </a:xfrm>
          <a:custGeom>
            <a:avLst/>
            <a:gdLst/>
            <a:ahLst/>
            <a:cxnLst/>
            <a:rect l="l" t="t" r="r" b="b"/>
            <a:pathLst>
              <a:path w="122554" h="22860">
                <a:moveTo>
                  <a:pt x="21007" y="12450"/>
                </a:moveTo>
                <a:lnTo>
                  <a:pt x="3175" y="15621"/>
                </a:lnTo>
                <a:lnTo>
                  <a:pt x="1269" y="16002"/>
                </a:lnTo>
                <a:lnTo>
                  <a:pt x="0" y="17780"/>
                </a:lnTo>
                <a:lnTo>
                  <a:pt x="397" y="19685"/>
                </a:lnTo>
                <a:lnTo>
                  <a:pt x="634" y="21463"/>
                </a:lnTo>
                <a:lnTo>
                  <a:pt x="2412" y="22733"/>
                </a:lnTo>
                <a:lnTo>
                  <a:pt x="4190" y="22479"/>
                </a:lnTo>
                <a:lnTo>
                  <a:pt x="21589" y="19685"/>
                </a:lnTo>
                <a:lnTo>
                  <a:pt x="43081" y="13970"/>
                </a:lnTo>
                <a:lnTo>
                  <a:pt x="52256" y="12628"/>
                </a:lnTo>
                <a:lnTo>
                  <a:pt x="20334" y="12628"/>
                </a:lnTo>
                <a:lnTo>
                  <a:pt x="21007" y="12450"/>
                </a:lnTo>
                <a:close/>
              </a:path>
              <a:path w="122554" h="22860">
                <a:moveTo>
                  <a:pt x="120805" y="0"/>
                </a:moveTo>
                <a:lnTo>
                  <a:pt x="119125" y="0"/>
                </a:lnTo>
                <a:lnTo>
                  <a:pt x="94233" y="1143"/>
                </a:lnTo>
                <a:lnTo>
                  <a:pt x="67563" y="3175"/>
                </a:lnTo>
                <a:lnTo>
                  <a:pt x="67309" y="3302"/>
                </a:lnTo>
                <a:lnTo>
                  <a:pt x="41134" y="6985"/>
                </a:lnTo>
                <a:lnTo>
                  <a:pt x="41655" y="6985"/>
                </a:lnTo>
                <a:lnTo>
                  <a:pt x="20334" y="12628"/>
                </a:lnTo>
                <a:lnTo>
                  <a:pt x="52256" y="12628"/>
                </a:lnTo>
                <a:lnTo>
                  <a:pt x="67609" y="10391"/>
                </a:lnTo>
                <a:lnTo>
                  <a:pt x="67263" y="10391"/>
                </a:lnTo>
                <a:lnTo>
                  <a:pt x="94741" y="8128"/>
                </a:lnTo>
                <a:lnTo>
                  <a:pt x="119506" y="5715"/>
                </a:lnTo>
                <a:lnTo>
                  <a:pt x="121054" y="5715"/>
                </a:lnTo>
                <a:lnTo>
                  <a:pt x="122300" y="4191"/>
                </a:lnTo>
                <a:lnTo>
                  <a:pt x="122057" y="1143"/>
                </a:lnTo>
                <a:lnTo>
                  <a:pt x="122202" y="1143"/>
                </a:lnTo>
                <a:lnTo>
                  <a:pt x="120805" y="0"/>
                </a:lnTo>
                <a:close/>
              </a:path>
              <a:path w="122554" h="22860">
                <a:moveTo>
                  <a:pt x="68334" y="10391"/>
                </a:moveTo>
                <a:lnTo>
                  <a:pt x="67672" y="10391"/>
                </a:lnTo>
                <a:lnTo>
                  <a:pt x="66572" y="10542"/>
                </a:lnTo>
                <a:lnTo>
                  <a:pt x="68334" y="103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13083" y="3316604"/>
            <a:ext cx="90170" cy="10160"/>
          </a:xfrm>
          <a:custGeom>
            <a:avLst/>
            <a:gdLst/>
            <a:ahLst/>
            <a:cxnLst/>
            <a:rect l="l" t="t" r="r" b="b"/>
            <a:pathLst>
              <a:path w="90170" h="10160">
                <a:moveTo>
                  <a:pt x="70231" y="0"/>
                </a:moveTo>
                <a:lnTo>
                  <a:pt x="59944" y="254"/>
                </a:lnTo>
                <a:lnTo>
                  <a:pt x="50419" y="1143"/>
                </a:lnTo>
                <a:lnTo>
                  <a:pt x="50038" y="1143"/>
                </a:lnTo>
                <a:lnTo>
                  <a:pt x="38530" y="3060"/>
                </a:lnTo>
                <a:lnTo>
                  <a:pt x="14605" y="3556"/>
                </a:lnTo>
                <a:lnTo>
                  <a:pt x="2413" y="4064"/>
                </a:lnTo>
                <a:lnTo>
                  <a:pt x="1016" y="4064"/>
                </a:lnTo>
                <a:lnTo>
                  <a:pt x="0" y="5207"/>
                </a:lnTo>
                <a:lnTo>
                  <a:pt x="0" y="7747"/>
                </a:lnTo>
                <a:lnTo>
                  <a:pt x="1016" y="8890"/>
                </a:lnTo>
                <a:lnTo>
                  <a:pt x="2413" y="8890"/>
                </a:lnTo>
                <a:lnTo>
                  <a:pt x="14605" y="9398"/>
                </a:lnTo>
                <a:lnTo>
                  <a:pt x="39116" y="9906"/>
                </a:lnTo>
                <a:lnTo>
                  <a:pt x="39624" y="9906"/>
                </a:lnTo>
                <a:lnTo>
                  <a:pt x="50932" y="8290"/>
                </a:lnTo>
                <a:lnTo>
                  <a:pt x="50400" y="8290"/>
                </a:lnTo>
                <a:lnTo>
                  <a:pt x="58445" y="7747"/>
                </a:lnTo>
                <a:lnTo>
                  <a:pt x="57023" y="7747"/>
                </a:lnTo>
                <a:lnTo>
                  <a:pt x="70231" y="7239"/>
                </a:lnTo>
                <a:lnTo>
                  <a:pt x="79248" y="7112"/>
                </a:lnTo>
                <a:lnTo>
                  <a:pt x="86868" y="6731"/>
                </a:lnTo>
                <a:lnTo>
                  <a:pt x="88403" y="6731"/>
                </a:lnTo>
                <a:lnTo>
                  <a:pt x="89789" y="5207"/>
                </a:lnTo>
                <a:lnTo>
                  <a:pt x="89789" y="1905"/>
                </a:lnTo>
                <a:lnTo>
                  <a:pt x="88519" y="635"/>
                </a:lnTo>
                <a:lnTo>
                  <a:pt x="89365" y="635"/>
                </a:lnTo>
                <a:lnTo>
                  <a:pt x="81872" y="254"/>
                </a:lnTo>
                <a:lnTo>
                  <a:pt x="88518" y="254"/>
                </a:lnTo>
                <a:lnTo>
                  <a:pt x="702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C++11</a:t>
            </a:r>
            <a:r>
              <a:rPr spc="-80" dirty="0"/>
              <a:t> </a:t>
            </a:r>
            <a:r>
              <a:rPr dirty="0"/>
              <a:t>Support</a:t>
            </a:r>
            <a:r>
              <a:rPr spc="-35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dirty="0"/>
              <a:t>CUDA</a:t>
            </a:r>
            <a:r>
              <a:rPr spc="-40" dirty="0"/>
              <a:t> </a:t>
            </a:r>
            <a:r>
              <a:rPr spc="-20" dirty="0"/>
              <a:t>7.5+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68" y="1647684"/>
            <a:ext cx="3754120" cy="3322954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59840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latin typeface="Calibri"/>
                <a:cs typeface="Calibri"/>
              </a:rPr>
              <a:t>Supported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20" dirty="0">
                <a:latin typeface="Calibri"/>
                <a:cs typeface="Calibri"/>
              </a:rPr>
              <a:t>auto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lambdas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constexpr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rvalue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references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25" dirty="0">
                <a:latin typeface="Calibri"/>
                <a:cs typeface="Calibri"/>
              </a:rPr>
              <a:t>range-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loops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647684"/>
            <a:ext cx="4900930" cy="2003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3189" algn="ctr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latin typeface="Calibri"/>
                <a:cs typeface="Calibri"/>
              </a:rPr>
              <a:t>Unsupported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9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Standard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library</a:t>
            </a:r>
            <a:endParaRPr sz="28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0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std::cout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 	</a:t>
            </a:r>
            <a:r>
              <a:rPr sz="2400" spc="-20" dirty="0"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6744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Kernels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65834"/>
            <a:ext cx="4928235" cy="44488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4064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Special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CPU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can 	</a:t>
            </a:r>
            <a:r>
              <a:rPr sz="2800" dirty="0">
                <a:latin typeface="Calibri"/>
                <a:cs typeface="Calibri"/>
              </a:rPr>
              <a:t>call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GPU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0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Executed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parallel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CUDA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return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3245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525"/>
              </a:lnSpc>
            </a:pPr>
            <a:r>
              <a:rPr sz="2200" spc="-10" dirty="0">
                <a:latin typeface="Courier New"/>
                <a:cs typeface="Courier New"/>
              </a:rPr>
              <a:t>VecAdd()</a:t>
            </a:r>
            <a:endParaRPr sz="2200">
              <a:latin typeface="Courier New"/>
              <a:cs typeface="Courier New"/>
            </a:endParaRPr>
          </a:p>
          <a:p>
            <a:pPr marL="240029" marR="5080" indent="-227329">
              <a:lnSpc>
                <a:spcPct val="91700"/>
              </a:lnSpc>
              <a:spcBef>
                <a:spcPts val="9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unique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 	</a:t>
            </a:r>
            <a:r>
              <a:rPr sz="2800" dirty="0">
                <a:latin typeface="Calibri"/>
                <a:cs typeface="Calibri"/>
              </a:rPr>
              <a:t>ID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accessible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built-</a:t>
            </a:r>
            <a:r>
              <a:rPr sz="2800" spc="-25" dirty="0">
                <a:latin typeface="Calibri"/>
                <a:cs typeface="Calibri"/>
              </a:rPr>
              <a:t>in 	</a:t>
            </a:r>
            <a:r>
              <a:rPr sz="2200" spc="-20" dirty="0">
                <a:latin typeface="Courier New"/>
                <a:cs typeface="Courier New"/>
              </a:rPr>
              <a:t>threadIdx</a:t>
            </a:r>
            <a:r>
              <a:rPr sz="2200" spc="-55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388110"/>
            <a:ext cx="5074920" cy="438848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latin typeface="Courier New"/>
                <a:cs typeface="Courier New"/>
              </a:rPr>
              <a:t>//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definition</a:t>
            </a:r>
            <a:endParaRPr sz="1800">
              <a:latin typeface="Courier New"/>
              <a:cs typeface="Courier New"/>
            </a:endParaRPr>
          </a:p>
          <a:p>
            <a:pPr marL="12700" marR="684530">
              <a:lnSpc>
                <a:spcPts val="1939"/>
              </a:lnSpc>
              <a:spcBef>
                <a:spcPts val="1040"/>
              </a:spcBef>
            </a:pPr>
            <a:r>
              <a:rPr sz="1800" b="1" dirty="0">
                <a:latin typeface="Courier New"/>
                <a:cs typeface="Courier New"/>
              </a:rPr>
              <a:t>__global__</a:t>
            </a:r>
            <a:r>
              <a:rPr sz="1800" b="1" spc="-7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void</a:t>
            </a:r>
            <a:r>
              <a:rPr sz="1800" b="1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VecAdd(float*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A, </a:t>
            </a:r>
            <a:r>
              <a:rPr sz="1800" dirty="0">
                <a:latin typeface="Courier New"/>
                <a:cs typeface="Courier New"/>
              </a:rPr>
              <a:t>float*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B,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float*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C)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Courier New"/>
                <a:cs typeface="Courier New"/>
              </a:rPr>
              <a:t>int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threadIdx.x;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785"/>
              </a:spcBef>
            </a:pPr>
            <a:r>
              <a:rPr sz="1800" spc="-5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int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main()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6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795"/>
              </a:spcBef>
            </a:pPr>
            <a:r>
              <a:rPr sz="1800" spc="-5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287020" marR="5080">
              <a:lnSpc>
                <a:spcPct val="136100"/>
              </a:lnSpc>
            </a:pPr>
            <a:r>
              <a:rPr sz="1800" dirty="0">
                <a:latin typeface="Courier New"/>
                <a:cs typeface="Courier New"/>
              </a:rPr>
              <a:t>//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invocation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with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threads </a:t>
            </a:r>
            <a:r>
              <a:rPr sz="1800" dirty="0">
                <a:latin typeface="Courier New"/>
                <a:cs typeface="Courier New"/>
              </a:rPr>
              <a:t>VecAdd</a:t>
            </a:r>
            <a:r>
              <a:rPr sz="1800" b="1" dirty="0">
                <a:latin typeface="Courier New"/>
                <a:cs typeface="Courier New"/>
              </a:rPr>
              <a:t>&lt;&lt;&lt;1,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N&gt;&gt;&gt;</a:t>
            </a:r>
            <a:r>
              <a:rPr sz="1800" dirty="0">
                <a:latin typeface="Courier New"/>
                <a:cs typeface="Courier New"/>
              </a:rPr>
              <a:t>(A,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B,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85901"/>
            <a:ext cx="53975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Find</a:t>
            </a:r>
            <a:r>
              <a:rPr spc="-105" dirty="0"/>
              <a:t> </a:t>
            </a:r>
            <a:r>
              <a:rPr dirty="0"/>
              <a:t>Device</a:t>
            </a:r>
            <a:r>
              <a:rPr spc="-90" dirty="0"/>
              <a:t> </a:t>
            </a:r>
            <a:r>
              <a:rPr spc="-10"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36699"/>
            <a:ext cx="5155565" cy="405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59430">
              <a:lnSpc>
                <a:spcPct val="141900"/>
              </a:lnSpc>
              <a:spcBef>
                <a:spcPts val="100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count; </a:t>
            </a:r>
            <a:r>
              <a:rPr sz="1600" dirty="0">
                <a:latin typeface="Courier New"/>
                <a:cs typeface="Courier New"/>
              </a:rPr>
              <a:t>cudaError_t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err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=</a:t>
            </a:r>
            <a:endParaRPr sz="1600">
              <a:latin typeface="Courier New"/>
              <a:cs typeface="Courier New"/>
            </a:endParaRPr>
          </a:p>
          <a:p>
            <a:pPr marL="1478915">
              <a:lnSpc>
                <a:spcPct val="100000"/>
              </a:lnSpc>
              <a:spcBef>
                <a:spcPts val="805"/>
              </a:spcBef>
            </a:pPr>
            <a:r>
              <a:rPr sz="1600" spc="-10" dirty="0">
                <a:latin typeface="Courier New"/>
                <a:cs typeface="Courier New"/>
              </a:rPr>
              <a:t>cudaGetDeviceCount(&amp;count);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ourier New"/>
                <a:cs typeface="Courier New"/>
              </a:rPr>
              <a:t>if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(err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!=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cudaSuccess)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cerr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cudaGetErrorString(err)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cudaDeviceProp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Props;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for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(int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0;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count;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i++)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  <a:spcBef>
                <a:spcPts val="820"/>
              </a:spcBef>
            </a:pPr>
            <a:r>
              <a:rPr sz="1600" dirty="0">
                <a:latin typeface="Courier New"/>
                <a:cs typeface="Courier New"/>
              </a:rPr>
              <a:t>err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cudaGetDeviceProperties(&amp;Props,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i)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25"/>
              </a:lnSpc>
            </a:pPr>
            <a:r>
              <a:rPr sz="1600" spc="-5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2211" y="369101"/>
            <a:ext cx="2955925" cy="130683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Calibri"/>
                <a:cs typeface="Calibri"/>
              </a:rPr>
              <a:t>Device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329565" marR="5080" indent="-317500">
              <a:lnSpc>
                <a:spcPct val="120000"/>
              </a:lnSpc>
            </a:pPr>
            <a:r>
              <a:rPr sz="1400" dirty="0">
                <a:latin typeface="Calibri"/>
                <a:cs typeface="Calibri"/>
              </a:rPr>
              <a:t>Device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GeForce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GTX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1080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Ti </a:t>
            </a:r>
            <a:r>
              <a:rPr sz="1400" spc="-10" dirty="0">
                <a:latin typeface="Calibri"/>
                <a:cs typeface="Calibri"/>
              </a:rPr>
              <a:t>Integrated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discrete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GPU?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discrete </a:t>
            </a:r>
            <a:r>
              <a:rPr sz="1400" dirty="0">
                <a:latin typeface="Calibri"/>
                <a:cs typeface="Calibri"/>
              </a:rPr>
              <a:t>Clock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1544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MHz</a:t>
            </a:r>
            <a:endParaRPr sz="1400">
              <a:latin typeface="Calibri"/>
              <a:cs typeface="Calibri"/>
            </a:endParaRPr>
          </a:p>
          <a:p>
            <a:pPr marL="329565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alibri"/>
                <a:cs typeface="Calibri"/>
              </a:rPr>
              <a:t>Compute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capability: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6.1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9204" y="1906625"/>
            <a:ext cx="5097780" cy="38665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SMs: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  <a:p>
            <a:pPr marL="12700" marR="2593975">
              <a:lnSpc>
                <a:spcPct val="120000"/>
              </a:lnSpc>
            </a:pPr>
            <a:r>
              <a:rPr sz="1400" spc="-25" dirty="0">
                <a:latin typeface="Calibri"/>
                <a:cs typeface="Calibri"/>
              </a:rPr>
              <a:t>Total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CUDA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cores: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3584 </a:t>
            </a:r>
            <a:r>
              <a:rPr sz="1400" dirty="0">
                <a:latin typeface="Calibri"/>
                <a:cs typeface="Calibri"/>
              </a:rPr>
              <a:t>Max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threads</a:t>
            </a:r>
            <a:r>
              <a:rPr sz="1400" dirty="0">
                <a:latin typeface="Calibri"/>
                <a:cs typeface="Calibri"/>
              </a:rPr>
              <a:t> per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2048</a:t>
            </a:r>
            <a:endParaRPr sz="1400">
              <a:latin typeface="Calibri"/>
              <a:cs typeface="Calibri"/>
            </a:endParaRPr>
          </a:p>
          <a:p>
            <a:pPr marL="12700" marR="3016885">
              <a:lnSpc>
                <a:spcPct val="120000"/>
              </a:lnSpc>
            </a:pPr>
            <a:r>
              <a:rPr sz="1400" dirty="0">
                <a:latin typeface="Calibri"/>
                <a:cs typeface="Calibri"/>
              </a:rPr>
              <a:t>Max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threads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1024 </a:t>
            </a:r>
            <a:r>
              <a:rPr sz="1400" spc="-10" dirty="0">
                <a:latin typeface="Calibri"/>
                <a:cs typeface="Calibri"/>
              </a:rPr>
              <a:t>Warp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size: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alibri"/>
                <a:cs typeface="Calibri"/>
              </a:rPr>
              <a:t>Max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grid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size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(i.e.,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max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blocks):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[2147483647,65535,65535]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alibri"/>
                <a:cs typeface="Calibri"/>
              </a:rPr>
              <a:t>Max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dimension: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[1024,1024,64]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400">
              <a:latin typeface="Calibri"/>
              <a:cs typeface="Calibri"/>
            </a:endParaRPr>
          </a:p>
          <a:p>
            <a:pPr marL="12700" marR="2767965">
              <a:lnSpc>
                <a:spcPct val="120000"/>
              </a:lnSpc>
            </a:pPr>
            <a:r>
              <a:rPr sz="1400" spc="-25" dirty="0">
                <a:latin typeface="Calibri"/>
                <a:cs typeface="Calibri"/>
              </a:rPr>
              <a:t>Total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global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memory: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11172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MB </a:t>
            </a:r>
            <a:r>
              <a:rPr sz="1400" dirty="0">
                <a:latin typeface="Calibri"/>
                <a:cs typeface="Calibri"/>
              </a:rPr>
              <a:t>Shared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memory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SM: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96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KB </a:t>
            </a:r>
            <a:r>
              <a:rPr sz="1400" spc="-10" dirty="0">
                <a:latin typeface="Calibri"/>
                <a:cs typeface="Calibri"/>
              </a:rPr>
              <a:t>32-</a:t>
            </a:r>
            <a:r>
              <a:rPr sz="1400" dirty="0">
                <a:latin typeface="Calibri"/>
                <a:cs typeface="Calibri"/>
              </a:rPr>
              <a:t>bit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registers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65536 </a:t>
            </a:r>
            <a:r>
              <a:rPr sz="1400" dirty="0">
                <a:latin typeface="Calibri"/>
                <a:cs typeface="Calibri"/>
              </a:rPr>
              <a:t>Shared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48</a:t>
            </a:r>
            <a:r>
              <a:rPr sz="1400" spc="-25" dirty="0">
                <a:latin typeface="Calibri"/>
                <a:cs typeface="Calibri"/>
              </a:rPr>
              <a:t> KB </a:t>
            </a:r>
            <a:r>
              <a:rPr sz="1400" spc="-10" dirty="0">
                <a:latin typeface="Calibri"/>
                <a:cs typeface="Calibri"/>
              </a:rPr>
              <a:t>Registers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65536</a:t>
            </a:r>
            <a:endParaRPr sz="1400">
              <a:latin typeface="Calibri"/>
              <a:cs typeface="Calibri"/>
            </a:endParaRPr>
          </a:p>
          <a:p>
            <a:pPr marL="12700" marR="3389629">
              <a:lnSpc>
                <a:spcPct val="120000"/>
              </a:lnSpc>
            </a:pPr>
            <a:r>
              <a:rPr sz="1400" spc="-25" dirty="0">
                <a:latin typeface="Calibri"/>
                <a:cs typeface="Calibri"/>
              </a:rPr>
              <a:t>Total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mem: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64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KB </a:t>
            </a:r>
            <a:r>
              <a:rPr sz="1400" dirty="0">
                <a:latin typeface="Calibri"/>
                <a:cs typeface="Calibri"/>
              </a:rPr>
              <a:t>L2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cache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size: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2816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KB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Device</a:t>
            </a:r>
            <a:r>
              <a:rPr spc="-114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37851"/>
            <a:ext cx="9399270" cy="42367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Application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query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GPUs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cudaGetDeviceCount(int</a:t>
            </a:r>
            <a:r>
              <a:rPr sz="2000" spc="-12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*count)</a:t>
            </a:r>
            <a:endParaRPr sz="20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cudaSetDevice(int</a:t>
            </a:r>
            <a:r>
              <a:rPr sz="2000" spc="-6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device)</a:t>
            </a:r>
            <a:endParaRPr sz="20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cudaGetDevice(int</a:t>
            </a:r>
            <a:r>
              <a:rPr sz="2000" spc="-6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*device)</a:t>
            </a:r>
            <a:endParaRPr sz="20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ourier New"/>
                <a:cs typeface="Courier New"/>
              </a:rPr>
              <a:t>cudaGetDeviceProperties(cudaDeviceProp</a:t>
            </a:r>
            <a:r>
              <a:rPr sz="2000" spc="-9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*prop,</a:t>
            </a:r>
            <a:r>
              <a:rPr sz="2000" spc="-7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int</a:t>
            </a:r>
            <a:r>
              <a:rPr sz="2000" spc="-8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device)</a:t>
            </a:r>
            <a:endParaRPr sz="20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0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215"/>
              </a:spcBef>
              <a:buFont typeface="Arial MT"/>
              <a:buChar char="•"/>
            </a:pP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devices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Courier New"/>
                <a:cs typeface="Courier New"/>
              </a:rPr>
              <a:t>cudaSetDevice(i)</a:t>
            </a:r>
            <a:r>
              <a:rPr sz="2000" spc="-66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10" dirty="0">
                <a:latin typeface="Courier New"/>
                <a:cs typeface="Courier New"/>
              </a:rPr>
              <a:t>cudaMemcpy(…)</a:t>
            </a:r>
            <a:r>
              <a:rPr sz="2000" spc="-65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peer-to-</a:t>
            </a:r>
            <a:r>
              <a:rPr sz="2400" dirty="0">
                <a:latin typeface="Calibri"/>
                <a:cs typeface="Calibri"/>
              </a:rPr>
              <a:t>peer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copies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6313"/>
            <a:ext cx="4085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Launching</a:t>
            </a:r>
            <a:r>
              <a:rPr spc="-105" dirty="0"/>
              <a:t> </a:t>
            </a:r>
            <a:r>
              <a:rPr spc="-10" dirty="0"/>
              <a:t>Kernels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30299"/>
            <a:ext cx="8453755" cy="522224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Kernel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definition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345565" algn="l"/>
              </a:tabLst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600" spc="-10" dirty="0">
                <a:latin typeface="Courier New"/>
                <a:cs typeface="Courier New"/>
              </a:rPr>
              <a:t>global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600" dirty="0">
                <a:latin typeface="Courier New"/>
                <a:cs typeface="Courier New"/>
              </a:rPr>
              <a:t>void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MatAdd(float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A[N][N],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B[N][N],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C[N][N])</a:t>
            </a:r>
            <a:r>
              <a:rPr sz="1600" spc="-50" dirty="0">
                <a:latin typeface="Courier New"/>
                <a:cs typeface="Courier New"/>
              </a:rPr>
              <a:t> 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threadIdx.y;</a:t>
            </a:r>
            <a:endParaRPr sz="1600">
              <a:latin typeface="Courier New"/>
              <a:cs typeface="Courier New"/>
            </a:endParaRPr>
          </a:p>
          <a:p>
            <a:pPr marL="256540" marR="4772660">
              <a:lnSpc>
                <a:spcPct val="141900"/>
              </a:lnSpc>
              <a:spcBef>
                <a:spcPts val="1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j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0" dirty="0">
                <a:latin typeface="Courier New"/>
                <a:cs typeface="Courier New"/>
              </a:rPr>
              <a:t> threadIdx.x;</a:t>
            </a:r>
            <a:r>
              <a:rPr sz="1600" spc="5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C[i][j]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A[i][j]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B[i][j];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main()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 marL="256540" marR="1354455">
              <a:lnSpc>
                <a:spcPct val="142000"/>
              </a:lnSpc>
              <a:spcBef>
                <a:spcPts val="10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Kernel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invocation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with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one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of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1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threads </a:t>
            </a: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numBlocks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1;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latin typeface="Courier New"/>
                <a:cs typeface="Courier New"/>
              </a:rPr>
              <a:t>dim3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threadsPerBlock(N,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N);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20"/>
              </a:spcBef>
            </a:pPr>
            <a:r>
              <a:rPr sz="1600" dirty="0">
                <a:latin typeface="Courier New"/>
                <a:cs typeface="Courier New"/>
              </a:rPr>
              <a:t>MatAdd&lt;&lt;&lt;numBlocks,</a:t>
            </a:r>
            <a:r>
              <a:rPr sz="1600" spc="-1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threadsPerBlock&gt;&gt;&gt;(A,</a:t>
            </a:r>
            <a:r>
              <a:rPr sz="1600" spc="-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B,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C);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0"/>
              </a:spcBef>
            </a:pPr>
            <a:r>
              <a:rPr sz="1600" spc="-25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29445" y="2442210"/>
            <a:ext cx="10160" cy="20320"/>
          </a:xfrm>
          <a:custGeom>
            <a:avLst/>
            <a:gdLst/>
            <a:ahLst/>
            <a:cxnLst/>
            <a:rect l="l" t="t" r="r" b="b"/>
            <a:pathLst>
              <a:path w="10159" h="20319">
                <a:moveTo>
                  <a:pt x="4278" y="13623"/>
                </a:moveTo>
                <a:lnTo>
                  <a:pt x="761" y="16637"/>
                </a:lnTo>
                <a:lnTo>
                  <a:pt x="634" y="18161"/>
                </a:lnTo>
                <a:lnTo>
                  <a:pt x="2254" y="20319"/>
                </a:lnTo>
                <a:lnTo>
                  <a:pt x="3682" y="20319"/>
                </a:lnTo>
                <a:lnTo>
                  <a:pt x="4699" y="19557"/>
                </a:lnTo>
                <a:lnTo>
                  <a:pt x="8381" y="16890"/>
                </a:lnTo>
                <a:lnTo>
                  <a:pt x="9398" y="14859"/>
                </a:lnTo>
                <a:lnTo>
                  <a:pt x="4318" y="14859"/>
                </a:lnTo>
                <a:lnTo>
                  <a:pt x="4278" y="13623"/>
                </a:lnTo>
                <a:close/>
              </a:path>
              <a:path w="10159" h="20319">
                <a:moveTo>
                  <a:pt x="5206" y="12826"/>
                </a:moveTo>
                <a:lnTo>
                  <a:pt x="4278" y="13623"/>
                </a:lnTo>
                <a:lnTo>
                  <a:pt x="4318" y="14859"/>
                </a:lnTo>
                <a:lnTo>
                  <a:pt x="5206" y="12826"/>
                </a:lnTo>
                <a:close/>
              </a:path>
              <a:path w="10159" h="20319">
                <a:moveTo>
                  <a:pt x="9529" y="12826"/>
                </a:moveTo>
                <a:lnTo>
                  <a:pt x="5206" y="12826"/>
                </a:lnTo>
                <a:lnTo>
                  <a:pt x="4318" y="14859"/>
                </a:lnTo>
                <a:lnTo>
                  <a:pt x="9398" y="14859"/>
                </a:lnTo>
                <a:lnTo>
                  <a:pt x="9477" y="13623"/>
                </a:lnTo>
                <a:lnTo>
                  <a:pt x="9529" y="12826"/>
                </a:lnTo>
                <a:close/>
              </a:path>
              <a:path w="10159" h="20319">
                <a:moveTo>
                  <a:pt x="4190" y="7677"/>
                </a:moveTo>
                <a:lnTo>
                  <a:pt x="4278" y="13623"/>
                </a:lnTo>
                <a:lnTo>
                  <a:pt x="5206" y="12826"/>
                </a:lnTo>
                <a:lnTo>
                  <a:pt x="9529" y="12826"/>
                </a:lnTo>
                <a:lnTo>
                  <a:pt x="9651" y="8509"/>
                </a:lnTo>
                <a:lnTo>
                  <a:pt x="5079" y="8509"/>
                </a:lnTo>
                <a:lnTo>
                  <a:pt x="4190" y="7677"/>
                </a:lnTo>
                <a:close/>
              </a:path>
              <a:path w="10159" h="20319">
                <a:moveTo>
                  <a:pt x="4190" y="6476"/>
                </a:moveTo>
                <a:lnTo>
                  <a:pt x="4190" y="7677"/>
                </a:lnTo>
                <a:lnTo>
                  <a:pt x="5079" y="8509"/>
                </a:lnTo>
                <a:lnTo>
                  <a:pt x="4190" y="6476"/>
                </a:lnTo>
                <a:close/>
              </a:path>
              <a:path w="10159" h="20319">
                <a:moveTo>
                  <a:pt x="9651" y="6476"/>
                </a:moveTo>
                <a:lnTo>
                  <a:pt x="4190" y="6476"/>
                </a:lnTo>
                <a:lnTo>
                  <a:pt x="5079" y="8509"/>
                </a:lnTo>
                <a:lnTo>
                  <a:pt x="9651" y="8509"/>
                </a:lnTo>
                <a:lnTo>
                  <a:pt x="9651" y="6476"/>
                </a:lnTo>
                <a:close/>
              </a:path>
              <a:path w="10159" h="20319">
                <a:moveTo>
                  <a:pt x="3555" y="0"/>
                </a:moveTo>
                <a:lnTo>
                  <a:pt x="1904" y="0"/>
                </a:lnTo>
                <a:lnTo>
                  <a:pt x="0" y="2159"/>
                </a:lnTo>
                <a:lnTo>
                  <a:pt x="0" y="3810"/>
                </a:lnTo>
                <a:lnTo>
                  <a:pt x="1143" y="4825"/>
                </a:lnTo>
                <a:lnTo>
                  <a:pt x="4190" y="7677"/>
                </a:lnTo>
                <a:lnTo>
                  <a:pt x="4190" y="6476"/>
                </a:lnTo>
                <a:lnTo>
                  <a:pt x="9651" y="6476"/>
                </a:lnTo>
                <a:lnTo>
                  <a:pt x="8635" y="4444"/>
                </a:lnTo>
                <a:lnTo>
                  <a:pt x="4699" y="888"/>
                </a:lnTo>
                <a:lnTo>
                  <a:pt x="35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7391" y="1767839"/>
            <a:ext cx="1130554" cy="7139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76282" y="1331722"/>
            <a:ext cx="2329942" cy="3440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Execution</a:t>
            </a:r>
            <a:r>
              <a:rPr spc="-24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8385809" cy="30372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execution 	configuration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&lt;&lt;&lt;N/TPB,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TPB&gt;&gt;&gt;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TPB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N/TPB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blocks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Suppose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64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TPB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25" dirty="0">
                <a:latin typeface="Calibri"/>
                <a:cs typeface="Calibri"/>
              </a:rPr>
              <a:t> 32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Implies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Dimension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integral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6313"/>
            <a:ext cx="4085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Launching</a:t>
            </a:r>
            <a:r>
              <a:rPr spc="-105" dirty="0"/>
              <a:t> </a:t>
            </a:r>
            <a:r>
              <a:rPr spc="-10" dirty="0"/>
              <a:t>Kernels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30299"/>
            <a:ext cx="8453755" cy="7175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Kernel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definition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345565" algn="l"/>
              </a:tabLst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600" spc="-10" dirty="0">
                <a:latin typeface="Courier New"/>
                <a:cs typeface="Courier New"/>
              </a:rPr>
              <a:t>global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600" dirty="0">
                <a:latin typeface="Courier New"/>
                <a:cs typeface="Courier New"/>
              </a:rPr>
              <a:t>void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MatAdd(float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A[N][N],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B[N][N],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C[N][N])</a:t>
            </a:r>
            <a:r>
              <a:rPr sz="1600" spc="-50" dirty="0">
                <a:latin typeface="Courier New"/>
                <a:cs typeface="Courier New"/>
              </a:rPr>
              <a:t> {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42034" y="1750504"/>
          <a:ext cx="5681344" cy="936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 marL="31750">
                        <a:lnSpc>
                          <a:spcPts val="1814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j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14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blockIdx.x</a:t>
                      </a:r>
                      <a:r>
                        <a:rPr sz="16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blockDim.x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blockIdx.y</a:t>
                      </a:r>
                      <a:r>
                        <a:rPr sz="16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blockDim.y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14"/>
                        </a:lnSpc>
                      </a:pPr>
                      <a:r>
                        <a:rPr sz="1600" spc="-50" dirty="0"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spc="-50" dirty="0"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14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threadIdx.x;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threadIdx.y;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C[i][j]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A[i][j]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B[i][j];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2660167"/>
            <a:ext cx="7722870" cy="31464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main()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spc="-25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Kernel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invocation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ourier New"/>
                <a:cs typeface="Courier New"/>
              </a:rPr>
              <a:t>dim3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threadsPerBlock(16,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16);</a:t>
            </a:r>
            <a:endParaRPr sz="1600">
              <a:latin typeface="Courier New"/>
              <a:cs typeface="Courier New"/>
            </a:endParaRPr>
          </a:p>
          <a:p>
            <a:pPr marL="256540" marR="5080">
              <a:lnSpc>
                <a:spcPct val="141900"/>
              </a:lnSpc>
            </a:pPr>
            <a:r>
              <a:rPr sz="1600" dirty="0">
                <a:latin typeface="Courier New"/>
                <a:cs typeface="Courier New"/>
              </a:rPr>
              <a:t>dim3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numBlocks(N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/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threadsPerBlock.x,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/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threadsPerBlock.y); </a:t>
            </a:r>
            <a:r>
              <a:rPr sz="1600" dirty="0">
                <a:latin typeface="Courier New"/>
                <a:cs typeface="Courier New"/>
              </a:rPr>
              <a:t>MatAdd&lt;&lt;&lt;numBlocks,</a:t>
            </a:r>
            <a:r>
              <a:rPr sz="1600" spc="-1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threadsPerBlock&gt;&gt;&gt;(A,</a:t>
            </a:r>
            <a:r>
              <a:rPr sz="1600" spc="-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B,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C);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20"/>
              </a:spcBef>
            </a:pPr>
            <a:r>
              <a:rPr sz="1600" spc="-25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Execution</a:t>
            </a:r>
            <a:r>
              <a:rPr spc="-160" dirty="0"/>
              <a:t> </a:t>
            </a:r>
            <a:r>
              <a:rPr dirty="0"/>
              <a:t>Configuration</a:t>
            </a:r>
            <a:r>
              <a:rPr spc="-160" dirty="0"/>
              <a:t> </a:t>
            </a:r>
            <a:r>
              <a:rPr dirty="0"/>
              <a:t>Uses</a:t>
            </a:r>
            <a:r>
              <a:rPr spc="-155" dirty="0"/>
              <a:t> </a:t>
            </a:r>
            <a:r>
              <a:rPr spc="-10" dirty="0"/>
              <a:t>Integer 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8385809" cy="30372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execution 	configuration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&lt;&lt;&lt;N/TPB,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TPB&gt;&gt;&gt;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TPB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N/TPB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blocks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Suppose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64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TPB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25" dirty="0">
                <a:latin typeface="Calibri"/>
                <a:cs typeface="Calibri"/>
              </a:rPr>
              <a:t> 32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Implies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Dimension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integral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889753"/>
            <a:ext cx="311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65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16908" y="4788327"/>
            <a:ext cx="2896235" cy="1280795"/>
            <a:chOff x="4216908" y="4788327"/>
            <a:chExt cx="2896235" cy="1280795"/>
          </a:xfrm>
        </p:grpSpPr>
        <p:sp>
          <p:nvSpPr>
            <p:cNvPr id="6" name="object 6"/>
            <p:cNvSpPr/>
            <p:nvPr/>
          </p:nvSpPr>
          <p:spPr>
            <a:xfrm>
              <a:off x="4235958" y="4807377"/>
              <a:ext cx="2858135" cy="1242695"/>
            </a:xfrm>
            <a:custGeom>
              <a:avLst/>
              <a:gdLst/>
              <a:ahLst/>
              <a:cxnLst/>
              <a:rect l="l" t="t" r="r" b="b"/>
              <a:pathLst>
                <a:path w="2858134" h="1242695">
                  <a:moveTo>
                    <a:pt x="1701256" y="0"/>
                  </a:moveTo>
                  <a:lnTo>
                    <a:pt x="1647850" y="269"/>
                  </a:lnTo>
                  <a:lnTo>
                    <a:pt x="1594657" y="1822"/>
                  </a:lnTo>
                  <a:lnTo>
                    <a:pt x="1541758" y="4646"/>
                  </a:lnTo>
                  <a:lnTo>
                    <a:pt x="1489237" y="8726"/>
                  </a:lnTo>
                  <a:lnTo>
                    <a:pt x="1437177" y="14050"/>
                  </a:lnTo>
                  <a:lnTo>
                    <a:pt x="1385660" y="20602"/>
                  </a:lnTo>
                  <a:lnTo>
                    <a:pt x="1334770" y="28370"/>
                  </a:lnTo>
                  <a:lnTo>
                    <a:pt x="1284588" y="37339"/>
                  </a:lnTo>
                  <a:lnTo>
                    <a:pt x="1235199" y="47496"/>
                  </a:lnTo>
                  <a:lnTo>
                    <a:pt x="1186685" y="58828"/>
                  </a:lnTo>
                  <a:lnTo>
                    <a:pt x="1139129" y="71320"/>
                  </a:lnTo>
                  <a:lnTo>
                    <a:pt x="1092614" y="84958"/>
                  </a:lnTo>
                  <a:lnTo>
                    <a:pt x="1047222" y="99730"/>
                  </a:lnTo>
                  <a:lnTo>
                    <a:pt x="1003038" y="115621"/>
                  </a:lnTo>
                  <a:lnTo>
                    <a:pt x="960142" y="132618"/>
                  </a:lnTo>
                  <a:lnTo>
                    <a:pt x="918620" y="150706"/>
                  </a:lnTo>
                  <a:lnTo>
                    <a:pt x="878552" y="169873"/>
                  </a:lnTo>
                  <a:lnTo>
                    <a:pt x="840023" y="190104"/>
                  </a:lnTo>
                  <a:lnTo>
                    <a:pt x="803115" y="211386"/>
                  </a:lnTo>
                  <a:lnTo>
                    <a:pt x="767911" y="233705"/>
                  </a:lnTo>
                  <a:lnTo>
                    <a:pt x="734494" y="257046"/>
                  </a:lnTo>
                  <a:lnTo>
                    <a:pt x="702947" y="281398"/>
                  </a:lnTo>
                  <a:lnTo>
                    <a:pt x="673353" y="306745"/>
                  </a:lnTo>
                  <a:lnTo>
                    <a:pt x="645794" y="333074"/>
                  </a:lnTo>
                  <a:lnTo>
                    <a:pt x="0" y="354537"/>
                  </a:lnTo>
                  <a:lnTo>
                    <a:pt x="517778" y="560150"/>
                  </a:lnTo>
                  <a:lnTo>
                    <a:pt x="512917" y="597848"/>
                  </a:lnTo>
                  <a:lnTo>
                    <a:pt x="512370" y="635308"/>
                  </a:lnTo>
                  <a:lnTo>
                    <a:pt x="523872" y="709173"/>
                  </a:lnTo>
                  <a:lnTo>
                    <a:pt x="535747" y="745407"/>
                  </a:lnTo>
                  <a:lnTo>
                    <a:pt x="551587" y="781061"/>
                  </a:lnTo>
                  <a:lnTo>
                    <a:pt x="571306" y="816049"/>
                  </a:lnTo>
                  <a:lnTo>
                    <a:pt x="594816" y="850285"/>
                  </a:lnTo>
                  <a:lnTo>
                    <a:pt x="622029" y="883684"/>
                  </a:lnTo>
                  <a:lnTo>
                    <a:pt x="652859" y="916160"/>
                  </a:lnTo>
                  <a:lnTo>
                    <a:pt x="687218" y="947627"/>
                  </a:lnTo>
                  <a:lnTo>
                    <a:pt x="725018" y="978000"/>
                  </a:lnTo>
                  <a:lnTo>
                    <a:pt x="766173" y="1007193"/>
                  </a:lnTo>
                  <a:lnTo>
                    <a:pt x="810595" y="1035120"/>
                  </a:lnTo>
                  <a:lnTo>
                    <a:pt x="858196" y="1061695"/>
                  </a:lnTo>
                  <a:lnTo>
                    <a:pt x="908890" y="1086833"/>
                  </a:lnTo>
                  <a:lnTo>
                    <a:pt x="962588" y="1110449"/>
                  </a:lnTo>
                  <a:lnTo>
                    <a:pt x="1019205" y="1132455"/>
                  </a:lnTo>
                  <a:lnTo>
                    <a:pt x="1078651" y="1152767"/>
                  </a:lnTo>
                  <a:lnTo>
                    <a:pt x="1140840" y="1171300"/>
                  </a:lnTo>
                  <a:lnTo>
                    <a:pt x="1191805" y="1184621"/>
                  </a:lnTo>
                  <a:lnTo>
                    <a:pt x="1243386" y="1196521"/>
                  </a:lnTo>
                  <a:lnTo>
                    <a:pt x="1295502" y="1207014"/>
                  </a:lnTo>
                  <a:lnTo>
                    <a:pt x="1348069" y="1216114"/>
                  </a:lnTo>
                  <a:lnTo>
                    <a:pt x="1401005" y="1223833"/>
                  </a:lnTo>
                  <a:lnTo>
                    <a:pt x="1454226" y="1230186"/>
                  </a:lnTo>
                  <a:lnTo>
                    <a:pt x="1507650" y="1235187"/>
                  </a:lnTo>
                  <a:lnTo>
                    <a:pt x="1561193" y="1238849"/>
                  </a:lnTo>
                  <a:lnTo>
                    <a:pt x="1614773" y="1241187"/>
                  </a:lnTo>
                  <a:lnTo>
                    <a:pt x="1668307" y="1242213"/>
                  </a:lnTo>
                  <a:lnTo>
                    <a:pt x="1721713" y="1241941"/>
                  </a:lnTo>
                  <a:lnTo>
                    <a:pt x="1774906" y="1240386"/>
                  </a:lnTo>
                  <a:lnTo>
                    <a:pt x="1827805" y="1237560"/>
                  </a:lnTo>
                  <a:lnTo>
                    <a:pt x="1880326" y="1233479"/>
                  </a:lnTo>
                  <a:lnTo>
                    <a:pt x="1932386" y="1228155"/>
                  </a:lnTo>
                  <a:lnTo>
                    <a:pt x="1983903" y="1221602"/>
                  </a:lnTo>
                  <a:lnTo>
                    <a:pt x="2034793" y="1213834"/>
                  </a:lnTo>
                  <a:lnTo>
                    <a:pt x="2084975" y="1204864"/>
                  </a:lnTo>
                  <a:lnTo>
                    <a:pt x="2134364" y="1194707"/>
                  </a:lnTo>
                  <a:lnTo>
                    <a:pt x="2182878" y="1183376"/>
                  </a:lnTo>
                  <a:lnTo>
                    <a:pt x="2230434" y="1170885"/>
                  </a:lnTo>
                  <a:lnTo>
                    <a:pt x="2276949" y="1157247"/>
                  </a:lnTo>
                  <a:lnTo>
                    <a:pt x="2322341" y="1142477"/>
                  </a:lnTo>
                  <a:lnTo>
                    <a:pt x="2366525" y="1126588"/>
                  </a:lnTo>
                  <a:lnTo>
                    <a:pt x="2409421" y="1109593"/>
                  </a:lnTo>
                  <a:lnTo>
                    <a:pt x="2450943" y="1091507"/>
                  </a:lnTo>
                  <a:lnTo>
                    <a:pt x="2491011" y="1072343"/>
                  </a:lnTo>
                  <a:lnTo>
                    <a:pt x="2529540" y="1052115"/>
                  </a:lnTo>
                  <a:lnTo>
                    <a:pt x="2566448" y="1030837"/>
                  </a:lnTo>
                  <a:lnTo>
                    <a:pt x="2601652" y="1008522"/>
                  </a:lnTo>
                  <a:lnTo>
                    <a:pt x="2635069" y="985184"/>
                  </a:lnTo>
                  <a:lnTo>
                    <a:pt x="2666616" y="960838"/>
                  </a:lnTo>
                  <a:lnTo>
                    <a:pt x="2696210" y="935496"/>
                  </a:lnTo>
                  <a:lnTo>
                    <a:pt x="2723768" y="909172"/>
                  </a:lnTo>
                  <a:lnTo>
                    <a:pt x="2752985" y="877500"/>
                  </a:lnTo>
                  <a:lnTo>
                    <a:pt x="2778519" y="845387"/>
                  </a:lnTo>
                  <a:lnTo>
                    <a:pt x="2800412" y="812906"/>
                  </a:lnTo>
                  <a:lnTo>
                    <a:pt x="2833446" y="747120"/>
                  </a:lnTo>
                  <a:lnTo>
                    <a:pt x="2852419" y="680707"/>
                  </a:lnTo>
                  <a:lnTo>
                    <a:pt x="2857666" y="614234"/>
                  </a:lnTo>
                  <a:lnTo>
                    <a:pt x="2855246" y="581153"/>
                  </a:lnTo>
                  <a:lnTo>
                    <a:pt x="2840531" y="515655"/>
                  </a:lnTo>
                  <a:lnTo>
                    <a:pt x="2812925" y="451514"/>
                  </a:lnTo>
                  <a:lnTo>
                    <a:pt x="2772762" y="389297"/>
                  </a:lnTo>
                  <a:lnTo>
                    <a:pt x="2748077" y="359088"/>
                  </a:lnTo>
                  <a:lnTo>
                    <a:pt x="2720378" y="329572"/>
                  </a:lnTo>
                  <a:lnTo>
                    <a:pt x="2689706" y="300821"/>
                  </a:lnTo>
                  <a:lnTo>
                    <a:pt x="2656105" y="272905"/>
                  </a:lnTo>
                  <a:lnTo>
                    <a:pt x="2619615" y="245895"/>
                  </a:lnTo>
                  <a:lnTo>
                    <a:pt x="2580278" y="219863"/>
                  </a:lnTo>
                  <a:lnTo>
                    <a:pt x="2538136" y="194878"/>
                  </a:lnTo>
                  <a:lnTo>
                    <a:pt x="2493232" y="171013"/>
                  </a:lnTo>
                  <a:lnTo>
                    <a:pt x="2445605" y="148337"/>
                  </a:lnTo>
                  <a:lnTo>
                    <a:pt x="2395300" y="126921"/>
                  </a:lnTo>
                  <a:lnTo>
                    <a:pt x="2342356" y="106837"/>
                  </a:lnTo>
                  <a:lnTo>
                    <a:pt x="2286816" y="88155"/>
                  </a:lnTo>
                  <a:lnTo>
                    <a:pt x="2228722" y="70946"/>
                  </a:lnTo>
                  <a:lnTo>
                    <a:pt x="2177758" y="57621"/>
                  </a:lnTo>
                  <a:lnTo>
                    <a:pt x="2126177" y="45716"/>
                  </a:lnTo>
                  <a:lnTo>
                    <a:pt x="2074061" y="35219"/>
                  </a:lnTo>
                  <a:lnTo>
                    <a:pt x="2021494" y="26116"/>
                  </a:lnTo>
                  <a:lnTo>
                    <a:pt x="1968558" y="18393"/>
                  </a:lnTo>
                  <a:lnTo>
                    <a:pt x="1915337" y="12037"/>
                  </a:lnTo>
                  <a:lnTo>
                    <a:pt x="1861913" y="7033"/>
                  </a:lnTo>
                  <a:lnTo>
                    <a:pt x="1808370" y="3368"/>
                  </a:lnTo>
                  <a:lnTo>
                    <a:pt x="1754790" y="1028"/>
                  </a:lnTo>
                  <a:lnTo>
                    <a:pt x="17012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5958" y="4807377"/>
              <a:ext cx="2858135" cy="1242695"/>
            </a:xfrm>
            <a:custGeom>
              <a:avLst/>
              <a:gdLst/>
              <a:ahLst/>
              <a:cxnLst/>
              <a:rect l="l" t="t" r="r" b="b"/>
              <a:pathLst>
                <a:path w="2858134" h="1242695">
                  <a:moveTo>
                    <a:pt x="0" y="354537"/>
                  </a:moveTo>
                  <a:lnTo>
                    <a:pt x="645794" y="333074"/>
                  </a:lnTo>
                  <a:lnTo>
                    <a:pt x="673353" y="306745"/>
                  </a:lnTo>
                  <a:lnTo>
                    <a:pt x="702947" y="281398"/>
                  </a:lnTo>
                  <a:lnTo>
                    <a:pt x="734494" y="257046"/>
                  </a:lnTo>
                  <a:lnTo>
                    <a:pt x="767911" y="233705"/>
                  </a:lnTo>
                  <a:lnTo>
                    <a:pt x="803115" y="211386"/>
                  </a:lnTo>
                  <a:lnTo>
                    <a:pt x="840023" y="190104"/>
                  </a:lnTo>
                  <a:lnTo>
                    <a:pt x="878552" y="169873"/>
                  </a:lnTo>
                  <a:lnTo>
                    <a:pt x="918620" y="150706"/>
                  </a:lnTo>
                  <a:lnTo>
                    <a:pt x="960142" y="132618"/>
                  </a:lnTo>
                  <a:lnTo>
                    <a:pt x="1003038" y="115621"/>
                  </a:lnTo>
                  <a:lnTo>
                    <a:pt x="1047222" y="99730"/>
                  </a:lnTo>
                  <a:lnTo>
                    <a:pt x="1092614" y="84958"/>
                  </a:lnTo>
                  <a:lnTo>
                    <a:pt x="1139129" y="71320"/>
                  </a:lnTo>
                  <a:lnTo>
                    <a:pt x="1186685" y="58828"/>
                  </a:lnTo>
                  <a:lnTo>
                    <a:pt x="1235199" y="47496"/>
                  </a:lnTo>
                  <a:lnTo>
                    <a:pt x="1284588" y="37339"/>
                  </a:lnTo>
                  <a:lnTo>
                    <a:pt x="1334770" y="28370"/>
                  </a:lnTo>
                  <a:lnTo>
                    <a:pt x="1385660" y="20602"/>
                  </a:lnTo>
                  <a:lnTo>
                    <a:pt x="1437177" y="14050"/>
                  </a:lnTo>
                  <a:lnTo>
                    <a:pt x="1489237" y="8726"/>
                  </a:lnTo>
                  <a:lnTo>
                    <a:pt x="1541758" y="4646"/>
                  </a:lnTo>
                  <a:lnTo>
                    <a:pt x="1594657" y="1822"/>
                  </a:lnTo>
                  <a:lnTo>
                    <a:pt x="1647850" y="269"/>
                  </a:lnTo>
                  <a:lnTo>
                    <a:pt x="1701256" y="0"/>
                  </a:lnTo>
                  <a:lnTo>
                    <a:pt x="1754790" y="1028"/>
                  </a:lnTo>
                  <a:lnTo>
                    <a:pt x="1808370" y="3368"/>
                  </a:lnTo>
                  <a:lnTo>
                    <a:pt x="1861913" y="7033"/>
                  </a:lnTo>
                  <a:lnTo>
                    <a:pt x="1915337" y="12037"/>
                  </a:lnTo>
                  <a:lnTo>
                    <a:pt x="1968558" y="18393"/>
                  </a:lnTo>
                  <a:lnTo>
                    <a:pt x="2021494" y="26116"/>
                  </a:lnTo>
                  <a:lnTo>
                    <a:pt x="2074061" y="35219"/>
                  </a:lnTo>
                  <a:lnTo>
                    <a:pt x="2126177" y="45716"/>
                  </a:lnTo>
                  <a:lnTo>
                    <a:pt x="2177758" y="57621"/>
                  </a:lnTo>
                  <a:lnTo>
                    <a:pt x="2228722" y="70946"/>
                  </a:lnTo>
                  <a:lnTo>
                    <a:pt x="2286816" y="88155"/>
                  </a:lnTo>
                  <a:lnTo>
                    <a:pt x="2342356" y="106837"/>
                  </a:lnTo>
                  <a:lnTo>
                    <a:pt x="2395300" y="126921"/>
                  </a:lnTo>
                  <a:lnTo>
                    <a:pt x="2445605" y="148337"/>
                  </a:lnTo>
                  <a:lnTo>
                    <a:pt x="2493232" y="171013"/>
                  </a:lnTo>
                  <a:lnTo>
                    <a:pt x="2538136" y="194878"/>
                  </a:lnTo>
                  <a:lnTo>
                    <a:pt x="2580278" y="219863"/>
                  </a:lnTo>
                  <a:lnTo>
                    <a:pt x="2619615" y="245895"/>
                  </a:lnTo>
                  <a:lnTo>
                    <a:pt x="2656105" y="272905"/>
                  </a:lnTo>
                  <a:lnTo>
                    <a:pt x="2689706" y="300821"/>
                  </a:lnTo>
                  <a:lnTo>
                    <a:pt x="2720378" y="329572"/>
                  </a:lnTo>
                  <a:lnTo>
                    <a:pt x="2748077" y="359088"/>
                  </a:lnTo>
                  <a:lnTo>
                    <a:pt x="2772762" y="389297"/>
                  </a:lnTo>
                  <a:lnTo>
                    <a:pt x="2812925" y="451514"/>
                  </a:lnTo>
                  <a:lnTo>
                    <a:pt x="2840531" y="515655"/>
                  </a:lnTo>
                  <a:lnTo>
                    <a:pt x="2855246" y="581153"/>
                  </a:lnTo>
                  <a:lnTo>
                    <a:pt x="2857666" y="614234"/>
                  </a:lnTo>
                  <a:lnTo>
                    <a:pt x="2856737" y="647443"/>
                  </a:lnTo>
                  <a:lnTo>
                    <a:pt x="2844669" y="713956"/>
                  </a:lnTo>
                  <a:lnTo>
                    <a:pt x="2818708" y="780127"/>
                  </a:lnTo>
                  <a:lnTo>
                    <a:pt x="2778519" y="845387"/>
                  </a:lnTo>
                  <a:lnTo>
                    <a:pt x="2752985" y="877500"/>
                  </a:lnTo>
                  <a:lnTo>
                    <a:pt x="2723768" y="909172"/>
                  </a:lnTo>
                  <a:lnTo>
                    <a:pt x="2696210" y="935496"/>
                  </a:lnTo>
                  <a:lnTo>
                    <a:pt x="2666616" y="960838"/>
                  </a:lnTo>
                  <a:lnTo>
                    <a:pt x="2635069" y="985184"/>
                  </a:lnTo>
                  <a:lnTo>
                    <a:pt x="2601652" y="1008522"/>
                  </a:lnTo>
                  <a:lnTo>
                    <a:pt x="2566448" y="1030837"/>
                  </a:lnTo>
                  <a:lnTo>
                    <a:pt x="2529540" y="1052115"/>
                  </a:lnTo>
                  <a:lnTo>
                    <a:pt x="2491011" y="1072343"/>
                  </a:lnTo>
                  <a:lnTo>
                    <a:pt x="2450943" y="1091507"/>
                  </a:lnTo>
                  <a:lnTo>
                    <a:pt x="2409421" y="1109593"/>
                  </a:lnTo>
                  <a:lnTo>
                    <a:pt x="2366525" y="1126588"/>
                  </a:lnTo>
                  <a:lnTo>
                    <a:pt x="2322341" y="1142477"/>
                  </a:lnTo>
                  <a:lnTo>
                    <a:pt x="2276949" y="1157247"/>
                  </a:lnTo>
                  <a:lnTo>
                    <a:pt x="2230434" y="1170885"/>
                  </a:lnTo>
                  <a:lnTo>
                    <a:pt x="2182878" y="1183376"/>
                  </a:lnTo>
                  <a:lnTo>
                    <a:pt x="2134364" y="1194707"/>
                  </a:lnTo>
                  <a:lnTo>
                    <a:pt x="2084975" y="1204864"/>
                  </a:lnTo>
                  <a:lnTo>
                    <a:pt x="2034793" y="1213834"/>
                  </a:lnTo>
                  <a:lnTo>
                    <a:pt x="1983903" y="1221602"/>
                  </a:lnTo>
                  <a:lnTo>
                    <a:pt x="1932386" y="1228155"/>
                  </a:lnTo>
                  <a:lnTo>
                    <a:pt x="1880326" y="1233479"/>
                  </a:lnTo>
                  <a:lnTo>
                    <a:pt x="1827805" y="1237560"/>
                  </a:lnTo>
                  <a:lnTo>
                    <a:pt x="1774906" y="1240386"/>
                  </a:lnTo>
                  <a:lnTo>
                    <a:pt x="1721713" y="1241941"/>
                  </a:lnTo>
                  <a:lnTo>
                    <a:pt x="1668307" y="1242213"/>
                  </a:lnTo>
                  <a:lnTo>
                    <a:pt x="1614773" y="1241187"/>
                  </a:lnTo>
                  <a:lnTo>
                    <a:pt x="1561193" y="1238849"/>
                  </a:lnTo>
                  <a:lnTo>
                    <a:pt x="1507650" y="1235187"/>
                  </a:lnTo>
                  <a:lnTo>
                    <a:pt x="1454226" y="1230186"/>
                  </a:lnTo>
                  <a:lnTo>
                    <a:pt x="1401005" y="1223833"/>
                  </a:lnTo>
                  <a:lnTo>
                    <a:pt x="1348069" y="1216114"/>
                  </a:lnTo>
                  <a:lnTo>
                    <a:pt x="1295502" y="1207014"/>
                  </a:lnTo>
                  <a:lnTo>
                    <a:pt x="1243386" y="1196521"/>
                  </a:lnTo>
                  <a:lnTo>
                    <a:pt x="1191805" y="1184621"/>
                  </a:lnTo>
                  <a:lnTo>
                    <a:pt x="1140840" y="1171300"/>
                  </a:lnTo>
                  <a:lnTo>
                    <a:pt x="1078651" y="1152767"/>
                  </a:lnTo>
                  <a:lnTo>
                    <a:pt x="1019205" y="1132455"/>
                  </a:lnTo>
                  <a:lnTo>
                    <a:pt x="962588" y="1110449"/>
                  </a:lnTo>
                  <a:lnTo>
                    <a:pt x="908890" y="1086833"/>
                  </a:lnTo>
                  <a:lnTo>
                    <a:pt x="858196" y="1061695"/>
                  </a:lnTo>
                  <a:lnTo>
                    <a:pt x="810595" y="1035120"/>
                  </a:lnTo>
                  <a:lnTo>
                    <a:pt x="766173" y="1007193"/>
                  </a:lnTo>
                  <a:lnTo>
                    <a:pt x="725018" y="978000"/>
                  </a:lnTo>
                  <a:lnTo>
                    <a:pt x="687218" y="947627"/>
                  </a:lnTo>
                  <a:lnTo>
                    <a:pt x="652859" y="916160"/>
                  </a:lnTo>
                  <a:lnTo>
                    <a:pt x="622029" y="883684"/>
                  </a:lnTo>
                  <a:lnTo>
                    <a:pt x="594816" y="850285"/>
                  </a:lnTo>
                  <a:lnTo>
                    <a:pt x="571306" y="816049"/>
                  </a:lnTo>
                  <a:lnTo>
                    <a:pt x="551587" y="781061"/>
                  </a:lnTo>
                  <a:lnTo>
                    <a:pt x="535747" y="745407"/>
                  </a:lnTo>
                  <a:lnTo>
                    <a:pt x="523872" y="709173"/>
                  </a:lnTo>
                  <a:lnTo>
                    <a:pt x="512370" y="635308"/>
                  </a:lnTo>
                  <a:lnTo>
                    <a:pt x="512917" y="597848"/>
                  </a:lnTo>
                  <a:lnTo>
                    <a:pt x="517778" y="560150"/>
                  </a:lnTo>
                  <a:lnTo>
                    <a:pt x="0" y="35453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79465" y="4966842"/>
            <a:ext cx="108394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So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now </a:t>
            </a:r>
            <a:r>
              <a:rPr sz="2800" spc="-10" dirty="0">
                <a:latin typeface="Calibri"/>
                <a:cs typeface="Calibri"/>
              </a:rPr>
              <a:t>what?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55" dirty="0"/>
              <a:t> </a:t>
            </a:r>
            <a:r>
              <a:rPr dirty="0"/>
              <a:t>Insights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GPU</a:t>
            </a:r>
            <a:r>
              <a:rPr spc="-5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9551035" cy="22231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GPUs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reduce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latency,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hide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latency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focus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throughput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rather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	</a:t>
            </a:r>
            <a:r>
              <a:rPr sz="2800" dirty="0">
                <a:latin typeface="Calibri"/>
                <a:cs typeface="Calibri"/>
              </a:rPr>
              <a:t>speed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core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High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arithmetic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latency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accesses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schedulable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Execution</a:t>
            </a:r>
            <a:r>
              <a:rPr spc="-160" dirty="0"/>
              <a:t> </a:t>
            </a:r>
            <a:r>
              <a:rPr dirty="0"/>
              <a:t>Configuration</a:t>
            </a:r>
            <a:r>
              <a:rPr spc="-160" dirty="0"/>
              <a:t> </a:t>
            </a:r>
            <a:r>
              <a:rPr dirty="0"/>
              <a:t>Uses</a:t>
            </a:r>
            <a:r>
              <a:rPr spc="-155" dirty="0"/>
              <a:t> </a:t>
            </a:r>
            <a:r>
              <a:rPr spc="-10" dirty="0"/>
              <a:t>Integer 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9224645" cy="1434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Ensure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grid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covers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array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strategy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N/TPB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	(N+TPB-</a:t>
            </a:r>
            <a:r>
              <a:rPr sz="2800" dirty="0">
                <a:latin typeface="Calibri"/>
                <a:cs typeface="Calibri"/>
              </a:rPr>
              <a:t>1)/TPB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up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Execution</a:t>
            </a:r>
            <a:r>
              <a:rPr spc="-160" dirty="0"/>
              <a:t> </a:t>
            </a:r>
            <a:r>
              <a:rPr dirty="0"/>
              <a:t>Configuration</a:t>
            </a:r>
            <a:r>
              <a:rPr spc="-160" dirty="0"/>
              <a:t> </a:t>
            </a:r>
            <a:r>
              <a:rPr dirty="0"/>
              <a:t>Uses</a:t>
            </a:r>
            <a:r>
              <a:rPr spc="-155" dirty="0"/>
              <a:t> </a:t>
            </a:r>
            <a:r>
              <a:rPr spc="-10" dirty="0"/>
              <a:t>Integer 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10147300" cy="3352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Ensure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grid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covers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array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  <a:p>
            <a:pPr marL="240029" marR="927735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strategy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N/TPB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	(N+TPB-</a:t>
            </a:r>
            <a:r>
              <a:rPr sz="2800" dirty="0">
                <a:latin typeface="Calibri"/>
                <a:cs typeface="Calibri"/>
              </a:rPr>
              <a:t>1)/TPB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ensure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rounding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up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0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exceed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array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index</a:t>
            </a:r>
            <a:endParaRPr sz="2800">
              <a:latin typeface="Calibri"/>
              <a:cs typeface="Calibri"/>
            </a:endParaRPr>
          </a:p>
          <a:p>
            <a:pPr marL="240029" marR="462280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Many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control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statement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	</a:t>
            </a:r>
            <a:r>
              <a:rPr sz="2800" dirty="0">
                <a:latin typeface="Calibri"/>
                <a:cs typeface="Calibri"/>
              </a:rPr>
              <a:t>such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corner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7476"/>
            <a:ext cx="63938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should</a:t>
            </a:r>
            <a:r>
              <a:rPr spc="-50" dirty="0"/>
              <a:t> </a:t>
            </a:r>
            <a:r>
              <a:rPr dirty="0"/>
              <a:t>be</a:t>
            </a:r>
            <a:r>
              <a:rPr spc="-75" dirty="0"/>
              <a:t> </a:t>
            </a:r>
            <a:r>
              <a:rPr spc="-10" dirty="0"/>
              <a:t>numBlocks?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05890"/>
            <a:ext cx="5559425" cy="3534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86840">
              <a:lnSpc>
                <a:spcPct val="149300"/>
              </a:lnSpc>
              <a:spcBef>
                <a:spcPts val="95"/>
              </a:spcBef>
            </a:pPr>
            <a:r>
              <a:rPr sz="1400" dirty="0">
                <a:latin typeface="Courier New"/>
                <a:cs typeface="Courier New"/>
              </a:rPr>
              <a:t>const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Nx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11;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multiple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of </a:t>
            </a:r>
            <a:r>
              <a:rPr sz="1400" spc="-10" dirty="0">
                <a:latin typeface="Courier New"/>
                <a:cs typeface="Courier New"/>
              </a:rPr>
              <a:t>threadsPerBlock.x</a:t>
            </a:r>
            <a:endParaRPr sz="1400">
              <a:latin typeface="Courier New"/>
              <a:cs typeface="Courier New"/>
            </a:endParaRPr>
          </a:p>
          <a:p>
            <a:pPr marL="12700" marR="1493520">
              <a:lnSpc>
                <a:spcPct val="149300"/>
              </a:lnSpc>
              <a:spcBef>
                <a:spcPts val="15"/>
              </a:spcBef>
            </a:pPr>
            <a:r>
              <a:rPr sz="1400" dirty="0">
                <a:latin typeface="Courier New"/>
                <a:cs typeface="Courier New"/>
              </a:rPr>
              <a:t>const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Ny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5;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multiple</a:t>
            </a:r>
            <a:r>
              <a:rPr sz="1400" spc="-25" dirty="0">
                <a:latin typeface="Courier New"/>
                <a:cs typeface="Courier New"/>
              </a:rPr>
              <a:t> of </a:t>
            </a:r>
            <a:r>
              <a:rPr sz="1400" spc="-10" dirty="0">
                <a:latin typeface="Courier New"/>
                <a:cs typeface="Courier New"/>
              </a:rPr>
              <a:t>threadsPerBlock.y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Courier New"/>
              <a:cs typeface="Courier New"/>
            </a:endParaRPr>
          </a:p>
          <a:p>
            <a:pPr marL="12700" marR="642620">
              <a:lnSpc>
                <a:spcPct val="149300"/>
              </a:lnSpc>
            </a:pPr>
            <a:r>
              <a:rPr sz="1400" spc="-10" dirty="0">
                <a:latin typeface="Courier New"/>
                <a:cs typeface="Courier New"/>
              </a:rPr>
              <a:t>////////////////////////////////////////////// </a:t>
            </a:r>
            <a:r>
              <a:rPr sz="1400" dirty="0">
                <a:latin typeface="Courier New"/>
                <a:cs typeface="Courier New"/>
              </a:rPr>
              <a:t>dim3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threadsPerBlock(4,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3,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1);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latin typeface="Courier New"/>
                <a:cs typeface="Courier New"/>
              </a:rPr>
              <a:t>dim3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numBlocks(x,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y,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z);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49300"/>
              </a:lnSpc>
            </a:pP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assume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are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allocated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Nx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x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Ny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float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arrays </a:t>
            </a:r>
            <a:r>
              <a:rPr sz="1400" dirty="0">
                <a:latin typeface="Courier New"/>
                <a:cs typeface="Courier New"/>
              </a:rPr>
              <a:t>matrixAdd&lt;&lt;&lt;numBlocks,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threadsPerBlock&gt;&gt;&gt;(A,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B,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C);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21866" y="511301"/>
            <a:ext cx="4091304" cy="5365750"/>
            <a:chOff x="7521866" y="511301"/>
            <a:chExt cx="4091304" cy="5365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1866" y="602702"/>
              <a:ext cx="4090989" cy="52739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47607" y="562990"/>
              <a:ext cx="1494155" cy="43180"/>
            </a:xfrm>
            <a:custGeom>
              <a:avLst/>
              <a:gdLst/>
              <a:ahLst/>
              <a:cxnLst/>
              <a:rect l="l" t="t" r="r" b="b"/>
              <a:pathLst>
                <a:path w="1494154" h="43179">
                  <a:moveTo>
                    <a:pt x="850212" y="36575"/>
                  </a:moveTo>
                  <a:lnTo>
                    <a:pt x="431799" y="36575"/>
                  </a:lnTo>
                  <a:lnTo>
                    <a:pt x="448564" y="37973"/>
                  </a:lnTo>
                  <a:lnTo>
                    <a:pt x="467741" y="38988"/>
                  </a:lnTo>
                  <a:lnTo>
                    <a:pt x="487045" y="40767"/>
                  </a:lnTo>
                  <a:lnTo>
                    <a:pt x="532638" y="42925"/>
                  </a:lnTo>
                  <a:lnTo>
                    <a:pt x="725932" y="42925"/>
                  </a:lnTo>
                  <a:lnTo>
                    <a:pt x="771271" y="40767"/>
                  </a:lnTo>
                  <a:lnTo>
                    <a:pt x="795909" y="38988"/>
                  </a:lnTo>
                  <a:lnTo>
                    <a:pt x="823087" y="37973"/>
                  </a:lnTo>
                  <a:lnTo>
                    <a:pt x="850212" y="36575"/>
                  </a:lnTo>
                  <a:close/>
                </a:path>
                <a:path w="1494154" h="43179">
                  <a:moveTo>
                    <a:pt x="1424982" y="37973"/>
                  </a:moveTo>
                  <a:lnTo>
                    <a:pt x="1154390" y="37973"/>
                  </a:lnTo>
                  <a:lnTo>
                    <a:pt x="1188085" y="39878"/>
                  </a:lnTo>
                  <a:lnTo>
                    <a:pt x="1223137" y="41021"/>
                  </a:lnTo>
                  <a:lnTo>
                    <a:pt x="1254506" y="41021"/>
                  </a:lnTo>
                  <a:lnTo>
                    <a:pt x="1283970" y="41656"/>
                  </a:lnTo>
                  <a:lnTo>
                    <a:pt x="1413383" y="41656"/>
                  </a:lnTo>
                  <a:lnTo>
                    <a:pt x="1414526" y="41401"/>
                  </a:lnTo>
                  <a:lnTo>
                    <a:pt x="1417081" y="40512"/>
                  </a:lnTo>
                  <a:lnTo>
                    <a:pt x="1416812" y="40512"/>
                  </a:lnTo>
                  <a:lnTo>
                    <a:pt x="1420749" y="39878"/>
                  </a:lnTo>
                  <a:lnTo>
                    <a:pt x="1421765" y="39624"/>
                  </a:lnTo>
                  <a:lnTo>
                    <a:pt x="1424658" y="38226"/>
                  </a:lnTo>
                  <a:lnTo>
                    <a:pt x="1424051" y="38226"/>
                  </a:lnTo>
                  <a:lnTo>
                    <a:pt x="1424982" y="37973"/>
                  </a:lnTo>
                  <a:close/>
                </a:path>
                <a:path w="1494154" h="43179">
                  <a:moveTo>
                    <a:pt x="1425184" y="37973"/>
                  </a:moveTo>
                  <a:lnTo>
                    <a:pt x="1424982" y="37973"/>
                  </a:lnTo>
                  <a:lnTo>
                    <a:pt x="1424051" y="38226"/>
                  </a:lnTo>
                  <a:lnTo>
                    <a:pt x="1424658" y="38226"/>
                  </a:lnTo>
                  <a:lnTo>
                    <a:pt x="1425184" y="37973"/>
                  </a:lnTo>
                  <a:close/>
                </a:path>
                <a:path w="1494154" h="43179">
                  <a:moveTo>
                    <a:pt x="1412609" y="34289"/>
                  </a:moveTo>
                  <a:lnTo>
                    <a:pt x="1081532" y="34289"/>
                  </a:lnTo>
                  <a:lnTo>
                    <a:pt x="1154665" y="37973"/>
                  </a:lnTo>
                  <a:lnTo>
                    <a:pt x="1425184" y="37973"/>
                  </a:lnTo>
                  <a:lnTo>
                    <a:pt x="1424658" y="38226"/>
                  </a:lnTo>
                  <a:lnTo>
                    <a:pt x="1424050" y="38226"/>
                  </a:lnTo>
                  <a:lnTo>
                    <a:pt x="1429385" y="37973"/>
                  </a:lnTo>
                  <a:lnTo>
                    <a:pt x="1435904" y="36575"/>
                  </a:lnTo>
                  <a:lnTo>
                    <a:pt x="1443736" y="36195"/>
                  </a:lnTo>
                  <a:lnTo>
                    <a:pt x="1451356" y="35560"/>
                  </a:lnTo>
                  <a:lnTo>
                    <a:pt x="1490599" y="35560"/>
                  </a:lnTo>
                  <a:lnTo>
                    <a:pt x="1491996" y="35051"/>
                  </a:lnTo>
                  <a:lnTo>
                    <a:pt x="1492377" y="34544"/>
                  </a:lnTo>
                  <a:lnTo>
                    <a:pt x="1411986" y="34544"/>
                  </a:lnTo>
                  <a:lnTo>
                    <a:pt x="1412609" y="34289"/>
                  </a:lnTo>
                  <a:close/>
                </a:path>
                <a:path w="1494154" h="43179">
                  <a:moveTo>
                    <a:pt x="451216" y="30099"/>
                  </a:moveTo>
                  <a:lnTo>
                    <a:pt x="364640" y="30099"/>
                  </a:lnTo>
                  <a:lnTo>
                    <a:pt x="380111" y="31369"/>
                  </a:lnTo>
                  <a:lnTo>
                    <a:pt x="398390" y="33528"/>
                  </a:lnTo>
                  <a:lnTo>
                    <a:pt x="398182" y="33528"/>
                  </a:lnTo>
                  <a:lnTo>
                    <a:pt x="413721" y="35560"/>
                  </a:lnTo>
                  <a:lnTo>
                    <a:pt x="415162" y="35560"/>
                  </a:lnTo>
                  <a:lnTo>
                    <a:pt x="432434" y="36575"/>
                  </a:lnTo>
                  <a:lnTo>
                    <a:pt x="848554" y="36575"/>
                  </a:lnTo>
                  <a:lnTo>
                    <a:pt x="898039" y="35051"/>
                  </a:lnTo>
                  <a:lnTo>
                    <a:pt x="532765" y="35051"/>
                  </a:lnTo>
                  <a:lnTo>
                    <a:pt x="512106" y="34036"/>
                  </a:lnTo>
                  <a:lnTo>
                    <a:pt x="512270" y="34036"/>
                  </a:lnTo>
                  <a:lnTo>
                    <a:pt x="478564" y="32477"/>
                  </a:lnTo>
                  <a:lnTo>
                    <a:pt x="483264" y="32477"/>
                  </a:lnTo>
                  <a:lnTo>
                    <a:pt x="468375" y="31114"/>
                  </a:lnTo>
                  <a:lnTo>
                    <a:pt x="451216" y="30099"/>
                  </a:lnTo>
                  <a:close/>
                </a:path>
                <a:path w="1494154" h="43179">
                  <a:moveTo>
                    <a:pt x="1191288" y="32477"/>
                  </a:moveTo>
                  <a:lnTo>
                    <a:pt x="779214" y="32477"/>
                  </a:lnTo>
                  <a:lnTo>
                    <a:pt x="725551" y="35051"/>
                  </a:lnTo>
                  <a:lnTo>
                    <a:pt x="898039" y="35051"/>
                  </a:lnTo>
                  <a:lnTo>
                    <a:pt x="922782" y="34289"/>
                  </a:lnTo>
                  <a:lnTo>
                    <a:pt x="1284097" y="34289"/>
                  </a:lnTo>
                  <a:lnTo>
                    <a:pt x="1254633" y="33528"/>
                  </a:lnTo>
                  <a:lnTo>
                    <a:pt x="1223391" y="33528"/>
                  </a:lnTo>
                  <a:lnTo>
                    <a:pt x="1191288" y="32477"/>
                  </a:lnTo>
                  <a:close/>
                </a:path>
                <a:path w="1494154" h="43179">
                  <a:moveTo>
                    <a:pt x="1493202" y="33528"/>
                  </a:moveTo>
                  <a:lnTo>
                    <a:pt x="1414479" y="33528"/>
                  </a:lnTo>
                  <a:lnTo>
                    <a:pt x="1411986" y="34544"/>
                  </a:lnTo>
                  <a:lnTo>
                    <a:pt x="1413383" y="34289"/>
                  </a:lnTo>
                  <a:lnTo>
                    <a:pt x="1492567" y="34289"/>
                  </a:lnTo>
                  <a:lnTo>
                    <a:pt x="1492758" y="34036"/>
                  </a:lnTo>
                  <a:lnTo>
                    <a:pt x="1493202" y="33528"/>
                  </a:lnTo>
                  <a:close/>
                </a:path>
                <a:path w="1494154" h="43179">
                  <a:moveTo>
                    <a:pt x="1492567" y="34289"/>
                  </a:moveTo>
                  <a:lnTo>
                    <a:pt x="1413383" y="34289"/>
                  </a:lnTo>
                  <a:lnTo>
                    <a:pt x="1411986" y="34544"/>
                  </a:lnTo>
                  <a:lnTo>
                    <a:pt x="1492377" y="34544"/>
                  </a:lnTo>
                  <a:lnTo>
                    <a:pt x="1492567" y="34289"/>
                  </a:lnTo>
                  <a:close/>
                </a:path>
                <a:path w="1494154" h="43179">
                  <a:moveTo>
                    <a:pt x="1486469" y="27586"/>
                  </a:moveTo>
                  <a:lnTo>
                    <a:pt x="1450420" y="27586"/>
                  </a:lnTo>
                  <a:lnTo>
                    <a:pt x="1441725" y="28321"/>
                  </a:lnTo>
                  <a:lnTo>
                    <a:pt x="1440730" y="28321"/>
                  </a:lnTo>
                  <a:lnTo>
                    <a:pt x="1435481" y="28575"/>
                  </a:lnTo>
                  <a:lnTo>
                    <a:pt x="1434719" y="28575"/>
                  </a:lnTo>
                  <a:lnTo>
                    <a:pt x="1428242" y="30099"/>
                  </a:lnTo>
                  <a:lnTo>
                    <a:pt x="1427511" y="30099"/>
                  </a:lnTo>
                  <a:lnTo>
                    <a:pt x="1423416" y="30480"/>
                  </a:lnTo>
                  <a:lnTo>
                    <a:pt x="1421892" y="30861"/>
                  </a:lnTo>
                  <a:lnTo>
                    <a:pt x="1418874" y="32477"/>
                  </a:lnTo>
                  <a:lnTo>
                    <a:pt x="1413446" y="33528"/>
                  </a:lnTo>
                  <a:lnTo>
                    <a:pt x="1493554" y="33528"/>
                  </a:lnTo>
                  <a:lnTo>
                    <a:pt x="1493901" y="31623"/>
                  </a:lnTo>
                  <a:lnTo>
                    <a:pt x="1493824" y="31369"/>
                  </a:lnTo>
                  <a:lnTo>
                    <a:pt x="1493748" y="31114"/>
                  </a:lnTo>
                  <a:lnTo>
                    <a:pt x="1493672" y="30861"/>
                  </a:lnTo>
                  <a:lnTo>
                    <a:pt x="1493558" y="30480"/>
                  </a:lnTo>
                  <a:lnTo>
                    <a:pt x="1485741" y="30480"/>
                  </a:lnTo>
                  <a:lnTo>
                    <a:pt x="1486426" y="27812"/>
                  </a:lnTo>
                  <a:lnTo>
                    <a:pt x="1486469" y="27586"/>
                  </a:lnTo>
                  <a:close/>
                </a:path>
                <a:path w="1494154" h="43179">
                  <a:moveTo>
                    <a:pt x="1081913" y="26416"/>
                  </a:moveTo>
                  <a:lnTo>
                    <a:pt x="922527" y="26416"/>
                  </a:lnTo>
                  <a:lnTo>
                    <a:pt x="852297" y="28575"/>
                  </a:lnTo>
                  <a:lnTo>
                    <a:pt x="820015" y="30099"/>
                  </a:lnTo>
                  <a:lnTo>
                    <a:pt x="819672" y="30099"/>
                  </a:lnTo>
                  <a:lnTo>
                    <a:pt x="795401" y="31114"/>
                  </a:lnTo>
                  <a:lnTo>
                    <a:pt x="776522" y="32477"/>
                  </a:lnTo>
                  <a:lnTo>
                    <a:pt x="1189918" y="32477"/>
                  </a:lnTo>
                  <a:lnTo>
                    <a:pt x="1152525" y="30099"/>
                  </a:lnTo>
                  <a:lnTo>
                    <a:pt x="1081913" y="26416"/>
                  </a:lnTo>
                  <a:close/>
                </a:path>
                <a:path w="1494154" h="43179">
                  <a:moveTo>
                    <a:pt x="1490852" y="22351"/>
                  </a:moveTo>
                  <a:lnTo>
                    <a:pt x="1488440" y="22351"/>
                  </a:lnTo>
                  <a:lnTo>
                    <a:pt x="1487297" y="23241"/>
                  </a:lnTo>
                  <a:lnTo>
                    <a:pt x="1486469" y="27586"/>
                  </a:lnTo>
                  <a:lnTo>
                    <a:pt x="1486426" y="27812"/>
                  </a:lnTo>
                  <a:lnTo>
                    <a:pt x="1486281" y="28321"/>
                  </a:lnTo>
                  <a:lnTo>
                    <a:pt x="1485836" y="30099"/>
                  </a:lnTo>
                  <a:lnTo>
                    <a:pt x="1485741" y="30480"/>
                  </a:lnTo>
                  <a:lnTo>
                    <a:pt x="1486082" y="30099"/>
                  </a:lnTo>
                  <a:lnTo>
                    <a:pt x="1489141" y="27586"/>
                  </a:lnTo>
                  <a:lnTo>
                    <a:pt x="1492823" y="27586"/>
                  </a:lnTo>
                  <a:lnTo>
                    <a:pt x="1492068" y="23622"/>
                  </a:lnTo>
                  <a:lnTo>
                    <a:pt x="1491996" y="23241"/>
                  </a:lnTo>
                  <a:lnTo>
                    <a:pt x="1490852" y="22351"/>
                  </a:lnTo>
                  <a:close/>
                </a:path>
                <a:path w="1494154" h="43179">
                  <a:moveTo>
                    <a:pt x="1492823" y="27586"/>
                  </a:moveTo>
                  <a:lnTo>
                    <a:pt x="1489141" y="27586"/>
                  </a:lnTo>
                  <a:lnTo>
                    <a:pt x="1485618" y="30480"/>
                  </a:lnTo>
                  <a:lnTo>
                    <a:pt x="1493551" y="30480"/>
                  </a:lnTo>
                  <a:lnTo>
                    <a:pt x="1492866" y="27812"/>
                  </a:lnTo>
                  <a:lnTo>
                    <a:pt x="1492823" y="27586"/>
                  </a:lnTo>
                  <a:close/>
                </a:path>
                <a:path w="1494154" h="43179">
                  <a:moveTo>
                    <a:pt x="397256" y="25400"/>
                  </a:moveTo>
                  <a:lnTo>
                    <a:pt x="331990" y="25400"/>
                  </a:lnTo>
                  <a:lnTo>
                    <a:pt x="346710" y="27812"/>
                  </a:lnTo>
                  <a:lnTo>
                    <a:pt x="364056" y="30099"/>
                  </a:lnTo>
                  <a:lnTo>
                    <a:pt x="450734" y="30099"/>
                  </a:lnTo>
                  <a:lnTo>
                    <a:pt x="430784" y="28575"/>
                  </a:lnTo>
                  <a:lnTo>
                    <a:pt x="413973" y="27586"/>
                  </a:lnTo>
                  <a:lnTo>
                    <a:pt x="397256" y="25400"/>
                  </a:lnTo>
                  <a:close/>
                </a:path>
                <a:path w="1494154" h="43179">
                  <a:moveTo>
                    <a:pt x="332486" y="17525"/>
                  </a:moveTo>
                  <a:lnTo>
                    <a:pt x="250189" y="17525"/>
                  </a:lnTo>
                  <a:lnTo>
                    <a:pt x="250698" y="17780"/>
                  </a:lnTo>
                  <a:lnTo>
                    <a:pt x="267589" y="18796"/>
                  </a:lnTo>
                  <a:lnTo>
                    <a:pt x="283329" y="20226"/>
                  </a:lnTo>
                  <a:lnTo>
                    <a:pt x="282951" y="20226"/>
                  </a:lnTo>
                  <a:lnTo>
                    <a:pt x="298576" y="22351"/>
                  </a:lnTo>
                  <a:lnTo>
                    <a:pt x="298831" y="22479"/>
                  </a:lnTo>
                  <a:lnTo>
                    <a:pt x="316690" y="23622"/>
                  </a:lnTo>
                  <a:lnTo>
                    <a:pt x="315785" y="23622"/>
                  </a:lnTo>
                  <a:lnTo>
                    <a:pt x="332680" y="25400"/>
                  </a:lnTo>
                  <a:lnTo>
                    <a:pt x="397128" y="25400"/>
                  </a:lnTo>
                  <a:lnTo>
                    <a:pt x="380873" y="23622"/>
                  </a:lnTo>
                  <a:lnTo>
                    <a:pt x="364634" y="22167"/>
                  </a:lnTo>
                  <a:lnTo>
                    <a:pt x="347697" y="19919"/>
                  </a:lnTo>
                  <a:lnTo>
                    <a:pt x="347856" y="19919"/>
                  </a:lnTo>
                  <a:lnTo>
                    <a:pt x="332486" y="17525"/>
                  </a:lnTo>
                  <a:close/>
                </a:path>
                <a:path w="1494154" h="43179">
                  <a:moveTo>
                    <a:pt x="225424" y="7620"/>
                  </a:moveTo>
                  <a:lnTo>
                    <a:pt x="155575" y="7620"/>
                  </a:lnTo>
                  <a:lnTo>
                    <a:pt x="170307" y="8636"/>
                  </a:lnTo>
                  <a:lnTo>
                    <a:pt x="184150" y="10413"/>
                  </a:lnTo>
                  <a:lnTo>
                    <a:pt x="195961" y="12192"/>
                  </a:lnTo>
                  <a:lnTo>
                    <a:pt x="196215" y="12192"/>
                  </a:lnTo>
                  <a:lnTo>
                    <a:pt x="208025" y="13335"/>
                  </a:lnTo>
                  <a:lnTo>
                    <a:pt x="221996" y="15112"/>
                  </a:lnTo>
                  <a:lnTo>
                    <a:pt x="222250" y="15112"/>
                  </a:lnTo>
                  <a:lnTo>
                    <a:pt x="236775" y="15919"/>
                  </a:lnTo>
                  <a:lnTo>
                    <a:pt x="235960" y="15919"/>
                  </a:lnTo>
                  <a:lnTo>
                    <a:pt x="251505" y="17780"/>
                  </a:lnTo>
                  <a:lnTo>
                    <a:pt x="250698" y="17780"/>
                  </a:lnTo>
                  <a:lnTo>
                    <a:pt x="250189" y="17525"/>
                  </a:lnTo>
                  <a:lnTo>
                    <a:pt x="332486" y="17525"/>
                  </a:lnTo>
                  <a:lnTo>
                    <a:pt x="315341" y="15621"/>
                  </a:lnTo>
                  <a:lnTo>
                    <a:pt x="300053" y="14650"/>
                  </a:lnTo>
                  <a:lnTo>
                    <a:pt x="283845" y="12446"/>
                  </a:lnTo>
                  <a:lnTo>
                    <a:pt x="283591" y="12446"/>
                  </a:lnTo>
                  <a:lnTo>
                    <a:pt x="268224" y="10922"/>
                  </a:lnTo>
                  <a:lnTo>
                    <a:pt x="251578" y="9935"/>
                  </a:lnTo>
                  <a:lnTo>
                    <a:pt x="236600" y="8128"/>
                  </a:lnTo>
                  <a:lnTo>
                    <a:pt x="225424" y="7620"/>
                  </a:lnTo>
                  <a:close/>
                </a:path>
                <a:path w="1494154" h="43179">
                  <a:moveTo>
                    <a:pt x="157748" y="0"/>
                  </a:moveTo>
                  <a:lnTo>
                    <a:pt x="2667" y="0"/>
                  </a:lnTo>
                  <a:lnTo>
                    <a:pt x="1397" y="635"/>
                  </a:lnTo>
                  <a:lnTo>
                    <a:pt x="762" y="1778"/>
                  </a:lnTo>
                  <a:lnTo>
                    <a:pt x="0" y="2794"/>
                  </a:lnTo>
                  <a:lnTo>
                    <a:pt x="0" y="4191"/>
                  </a:lnTo>
                  <a:lnTo>
                    <a:pt x="508" y="5461"/>
                  </a:lnTo>
                  <a:lnTo>
                    <a:pt x="677" y="5714"/>
                  </a:lnTo>
                  <a:lnTo>
                    <a:pt x="1016" y="6350"/>
                  </a:lnTo>
                  <a:lnTo>
                    <a:pt x="1143" y="6858"/>
                  </a:lnTo>
                  <a:lnTo>
                    <a:pt x="1535" y="7620"/>
                  </a:lnTo>
                  <a:lnTo>
                    <a:pt x="2921" y="8889"/>
                  </a:lnTo>
                  <a:lnTo>
                    <a:pt x="3556" y="9144"/>
                  </a:lnTo>
                  <a:lnTo>
                    <a:pt x="4191" y="9144"/>
                  </a:lnTo>
                  <a:lnTo>
                    <a:pt x="4825" y="8889"/>
                  </a:lnTo>
                  <a:lnTo>
                    <a:pt x="6326" y="7620"/>
                  </a:lnTo>
                  <a:lnTo>
                    <a:pt x="3730" y="7620"/>
                  </a:lnTo>
                  <a:lnTo>
                    <a:pt x="7239" y="5461"/>
                  </a:lnTo>
                  <a:lnTo>
                    <a:pt x="206233" y="5461"/>
                  </a:lnTo>
                  <a:lnTo>
                    <a:pt x="197547" y="4638"/>
                  </a:lnTo>
                  <a:lnTo>
                    <a:pt x="185166" y="2794"/>
                  </a:lnTo>
                  <a:lnTo>
                    <a:pt x="171069" y="1016"/>
                  </a:lnTo>
                  <a:lnTo>
                    <a:pt x="157748" y="0"/>
                  </a:lnTo>
                  <a:close/>
                </a:path>
                <a:path w="1494154" h="43179">
                  <a:moveTo>
                    <a:pt x="7239" y="5461"/>
                  </a:moveTo>
                  <a:lnTo>
                    <a:pt x="3730" y="7620"/>
                  </a:lnTo>
                  <a:lnTo>
                    <a:pt x="6426" y="7620"/>
                  </a:lnTo>
                  <a:lnTo>
                    <a:pt x="6731" y="6858"/>
                  </a:lnTo>
                  <a:lnTo>
                    <a:pt x="6858" y="6350"/>
                  </a:lnTo>
                  <a:lnTo>
                    <a:pt x="7112" y="5714"/>
                  </a:lnTo>
                  <a:lnTo>
                    <a:pt x="7239" y="5461"/>
                  </a:lnTo>
                  <a:close/>
                </a:path>
                <a:path w="1494154" h="43179">
                  <a:moveTo>
                    <a:pt x="206233" y="5461"/>
                  </a:moveTo>
                  <a:lnTo>
                    <a:pt x="7239" y="5461"/>
                  </a:lnTo>
                  <a:lnTo>
                    <a:pt x="7112" y="5714"/>
                  </a:lnTo>
                  <a:lnTo>
                    <a:pt x="6858" y="6350"/>
                  </a:lnTo>
                  <a:lnTo>
                    <a:pt x="6731" y="6858"/>
                  </a:lnTo>
                  <a:lnTo>
                    <a:pt x="6426" y="7620"/>
                  </a:lnTo>
                  <a:lnTo>
                    <a:pt x="223882" y="7620"/>
                  </a:lnTo>
                  <a:lnTo>
                    <a:pt x="208915" y="5714"/>
                  </a:lnTo>
                  <a:lnTo>
                    <a:pt x="206233" y="54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9382" y="511301"/>
              <a:ext cx="223266" cy="1565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72451" y="1110741"/>
              <a:ext cx="249554" cy="1165860"/>
            </a:xfrm>
            <a:custGeom>
              <a:avLst/>
              <a:gdLst/>
              <a:ahLst/>
              <a:cxnLst/>
              <a:rect l="l" t="t" r="r" b="b"/>
              <a:pathLst>
                <a:path w="249554" h="1165860">
                  <a:moveTo>
                    <a:pt x="108737" y="1137729"/>
                  </a:moveTo>
                  <a:lnTo>
                    <a:pt x="108712" y="1136777"/>
                  </a:lnTo>
                  <a:lnTo>
                    <a:pt x="108585" y="1137412"/>
                  </a:lnTo>
                  <a:lnTo>
                    <a:pt x="108737" y="1137729"/>
                  </a:lnTo>
                  <a:close/>
                </a:path>
                <a:path w="249554" h="1165860">
                  <a:moveTo>
                    <a:pt x="108762" y="1135418"/>
                  </a:moveTo>
                  <a:lnTo>
                    <a:pt x="108585" y="1134999"/>
                  </a:lnTo>
                  <a:lnTo>
                    <a:pt x="108610" y="1135418"/>
                  </a:lnTo>
                  <a:lnTo>
                    <a:pt x="108724" y="1135849"/>
                  </a:lnTo>
                  <a:lnTo>
                    <a:pt x="108762" y="1135418"/>
                  </a:lnTo>
                  <a:close/>
                </a:path>
                <a:path w="249554" h="1165860">
                  <a:moveTo>
                    <a:pt x="115824" y="1133602"/>
                  </a:moveTo>
                  <a:lnTo>
                    <a:pt x="115519" y="1132547"/>
                  </a:lnTo>
                  <a:lnTo>
                    <a:pt x="115417" y="1130808"/>
                  </a:lnTo>
                  <a:lnTo>
                    <a:pt x="115227" y="1121791"/>
                  </a:lnTo>
                  <a:lnTo>
                    <a:pt x="115163" y="1119505"/>
                  </a:lnTo>
                  <a:lnTo>
                    <a:pt x="115062" y="1118235"/>
                  </a:lnTo>
                  <a:lnTo>
                    <a:pt x="113792" y="1117092"/>
                  </a:lnTo>
                  <a:lnTo>
                    <a:pt x="110756" y="1117092"/>
                  </a:lnTo>
                  <a:lnTo>
                    <a:pt x="111506" y="1119505"/>
                  </a:lnTo>
                  <a:lnTo>
                    <a:pt x="111582" y="1119759"/>
                  </a:lnTo>
                  <a:lnTo>
                    <a:pt x="110756" y="1117092"/>
                  </a:lnTo>
                  <a:lnTo>
                    <a:pt x="109474" y="1118235"/>
                  </a:lnTo>
                  <a:lnTo>
                    <a:pt x="110744" y="1117092"/>
                  </a:lnTo>
                  <a:lnTo>
                    <a:pt x="107188" y="1105535"/>
                  </a:lnTo>
                  <a:lnTo>
                    <a:pt x="107188" y="1105281"/>
                  </a:lnTo>
                  <a:lnTo>
                    <a:pt x="101092" y="1088009"/>
                  </a:lnTo>
                  <a:lnTo>
                    <a:pt x="92329" y="1065657"/>
                  </a:lnTo>
                  <a:lnTo>
                    <a:pt x="83058" y="1037336"/>
                  </a:lnTo>
                  <a:lnTo>
                    <a:pt x="70739" y="1001649"/>
                  </a:lnTo>
                  <a:lnTo>
                    <a:pt x="56642" y="959993"/>
                  </a:lnTo>
                  <a:lnTo>
                    <a:pt x="42545" y="912241"/>
                  </a:lnTo>
                  <a:lnTo>
                    <a:pt x="29083" y="863092"/>
                  </a:lnTo>
                  <a:lnTo>
                    <a:pt x="18415" y="816864"/>
                  </a:lnTo>
                  <a:lnTo>
                    <a:pt x="10541" y="777367"/>
                  </a:lnTo>
                  <a:lnTo>
                    <a:pt x="5461" y="750443"/>
                  </a:lnTo>
                  <a:lnTo>
                    <a:pt x="5080" y="749046"/>
                  </a:lnTo>
                  <a:lnTo>
                    <a:pt x="3810" y="748030"/>
                  </a:lnTo>
                  <a:lnTo>
                    <a:pt x="2413" y="748284"/>
                  </a:lnTo>
                  <a:lnTo>
                    <a:pt x="1016" y="748665"/>
                  </a:lnTo>
                  <a:lnTo>
                    <a:pt x="0" y="749935"/>
                  </a:lnTo>
                  <a:lnTo>
                    <a:pt x="12446" y="818007"/>
                  </a:lnTo>
                  <a:lnTo>
                    <a:pt x="22606" y="864616"/>
                  </a:lnTo>
                  <a:lnTo>
                    <a:pt x="35814" y="914146"/>
                  </a:lnTo>
                  <a:lnTo>
                    <a:pt x="49784" y="962152"/>
                  </a:lnTo>
                  <a:lnTo>
                    <a:pt x="63754" y="1004062"/>
                  </a:lnTo>
                  <a:lnTo>
                    <a:pt x="75946" y="1039749"/>
                  </a:lnTo>
                  <a:lnTo>
                    <a:pt x="85344" y="1068197"/>
                  </a:lnTo>
                  <a:lnTo>
                    <a:pt x="93980" y="1090676"/>
                  </a:lnTo>
                  <a:lnTo>
                    <a:pt x="100076" y="1107821"/>
                  </a:lnTo>
                  <a:lnTo>
                    <a:pt x="104394" y="1121791"/>
                  </a:lnTo>
                  <a:lnTo>
                    <a:pt x="107315" y="1130808"/>
                  </a:lnTo>
                  <a:lnTo>
                    <a:pt x="108102" y="1133602"/>
                  </a:lnTo>
                  <a:lnTo>
                    <a:pt x="108585" y="1134999"/>
                  </a:lnTo>
                  <a:lnTo>
                    <a:pt x="108800" y="1134999"/>
                  </a:lnTo>
                  <a:lnTo>
                    <a:pt x="108927" y="1133602"/>
                  </a:lnTo>
                  <a:lnTo>
                    <a:pt x="108839" y="1138047"/>
                  </a:lnTo>
                  <a:lnTo>
                    <a:pt x="109220" y="1138682"/>
                  </a:lnTo>
                  <a:lnTo>
                    <a:pt x="109601" y="1139190"/>
                  </a:lnTo>
                  <a:lnTo>
                    <a:pt x="110172" y="1139444"/>
                  </a:lnTo>
                  <a:lnTo>
                    <a:pt x="110566" y="1139698"/>
                  </a:lnTo>
                  <a:lnTo>
                    <a:pt x="111417" y="1140333"/>
                  </a:lnTo>
                  <a:lnTo>
                    <a:pt x="111887" y="1140333"/>
                  </a:lnTo>
                  <a:lnTo>
                    <a:pt x="112649" y="1140333"/>
                  </a:lnTo>
                  <a:lnTo>
                    <a:pt x="113106" y="1140333"/>
                  </a:lnTo>
                  <a:lnTo>
                    <a:pt x="114198" y="1139520"/>
                  </a:lnTo>
                  <a:lnTo>
                    <a:pt x="114363" y="1139444"/>
                  </a:lnTo>
                  <a:lnTo>
                    <a:pt x="114935" y="1139190"/>
                  </a:lnTo>
                  <a:lnTo>
                    <a:pt x="115201" y="1138847"/>
                  </a:lnTo>
                  <a:lnTo>
                    <a:pt x="115443" y="1138682"/>
                  </a:lnTo>
                  <a:lnTo>
                    <a:pt x="115824" y="1138047"/>
                  </a:lnTo>
                  <a:lnTo>
                    <a:pt x="115722" y="1134999"/>
                  </a:lnTo>
                  <a:lnTo>
                    <a:pt x="115824" y="1133602"/>
                  </a:lnTo>
                  <a:close/>
                </a:path>
                <a:path w="249554" h="1165860">
                  <a:moveTo>
                    <a:pt x="171323" y="2667"/>
                  </a:moveTo>
                  <a:lnTo>
                    <a:pt x="171183" y="2349"/>
                  </a:lnTo>
                  <a:lnTo>
                    <a:pt x="170815" y="1397"/>
                  </a:lnTo>
                  <a:lnTo>
                    <a:pt x="170561" y="1143"/>
                  </a:lnTo>
                  <a:lnTo>
                    <a:pt x="169646" y="635"/>
                  </a:lnTo>
                  <a:lnTo>
                    <a:pt x="168656" y="0"/>
                  </a:lnTo>
                  <a:lnTo>
                    <a:pt x="168503" y="0"/>
                  </a:lnTo>
                  <a:lnTo>
                    <a:pt x="167017" y="0"/>
                  </a:lnTo>
                  <a:lnTo>
                    <a:pt x="166878" y="0"/>
                  </a:lnTo>
                  <a:lnTo>
                    <a:pt x="165735" y="635"/>
                  </a:lnTo>
                  <a:lnTo>
                    <a:pt x="165277" y="977"/>
                  </a:lnTo>
                  <a:lnTo>
                    <a:pt x="164973" y="1143"/>
                  </a:lnTo>
                  <a:lnTo>
                    <a:pt x="164719" y="1397"/>
                  </a:lnTo>
                  <a:lnTo>
                    <a:pt x="164211" y="2349"/>
                  </a:lnTo>
                  <a:lnTo>
                    <a:pt x="164211" y="3975"/>
                  </a:lnTo>
                  <a:lnTo>
                    <a:pt x="164465" y="5461"/>
                  </a:lnTo>
                  <a:lnTo>
                    <a:pt x="164477" y="5715"/>
                  </a:lnTo>
                  <a:lnTo>
                    <a:pt x="164211" y="3975"/>
                  </a:lnTo>
                  <a:lnTo>
                    <a:pt x="164236" y="51054"/>
                  </a:lnTo>
                  <a:lnTo>
                    <a:pt x="160020" y="86995"/>
                  </a:lnTo>
                  <a:lnTo>
                    <a:pt x="152781" y="133731"/>
                  </a:lnTo>
                  <a:lnTo>
                    <a:pt x="145034" y="188087"/>
                  </a:lnTo>
                  <a:lnTo>
                    <a:pt x="137795" y="247142"/>
                  </a:lnTo>
                  <a:lnTo>
                    <a:pt x="131572" y="309880"/>
                  </a:lnTo>
                  <a:lnTo>
                    <a:pt x="126111" y="371856"/>
                  </a:lnTo>
                  <a:lnTo>
                    <a:pt x="121158" y="428371"/>
                  </a:lnTo>
                  <a:lnTo>
                    <a:pt x="117094" y="478409"/>
                  </a:lnTo>
                  <a:lnTo>
                    <a:pt x="112776" y="520446"/>
                  </a:lnTo>
                  <a:lnTo>
                    <a:pt x="108077" y="555625"/>
                  </a:lnTo>
                  <a:lnTo>
                    <a:pt x="103771" y="584187"/>
                  </a:lnTo>
                  <a:lnTo>
                    <a:pt x="103847" y="584352"/>
                  </a:lnTo>
                  <a:lnTo>
                    <a:pt x="99187" y="606425"/>
                  </a:lnTo>
                  <a:lnTo>
                    <a:pt x="94996" y="622808"/>
                  </a:lnTo>
                  <a:lnTo>
                    <a:pt x="90043" y="635381"/>
                  </a:lnTo>
                  <a:lnTo>
                    <a:pt x="89103" y="638048"/>
                  </a:lnTo>
                  <a:lnTo>
                    <a:pt x="87249" y="643636"/>
                  </a:lnTo>
                  <a:lnTo>
                    <a:pt x="84074" y="649732"/>
                  </a:lnTo>
                  <a:lnTo>
                    <a:pt x="83820" y="650113"/>
                  </a:lnTo>
                  <a:lnTo>
                    <a:pt x="82207" y="654380"/>
                  </a:lnTo>
                  <a:lnTo>
                    <a:pt x="82550" y="653923"/>
                  </a:lnTo>
                  <a:lnTo>
                    <a:pt x="82042" y="654812"/>
                  </a:lnTo>
                  <a:lnTo>
                    <a:pt x="82207" y="654380"/>
                  </a:lnTo>
                  <a:lnTo>
                    <a:pt x="80137" y="657098"/>
                  </a:lnTo>
                  <a:lnTo>
                    <a:pt x="80010" y="657098"/>
                  </a:lnTo>
                  <a:lnTo>
                    <a:pt x="77216" y="660781"/>
                  </a:lnTo>
                  <a:lnTo>
                    <a:pt x="74218" y="665099"/>
                  </a:lnTo>
                  <a:lnTo>
                    <a:pt x="68707" y="671830"/>
                  </a:lnTo>
                  <a:lnTo>
                    <a:pt x="61722" y="680466"/>
                  </a:lnTo>
                  <a:lnTo>
                    <a:pt x="60833" y="681609"/>
                  </a:lnTo>
                  <a:lnTo>
                    <a:pt x="60960" y="683133"/>
                  </a:lnTo>
                  <a:lnTo>
                    <a:pt x="61976" y="684022"/>
                  </a:lnTo>
                  <a:lnTo>
                    <a:pt x="62992" y="685038"/>
                  </a:lnTo>
                  <a:lnTo>
                    <a:pt x="64363" y="685038"/>
                  </a:lnTo>
                  <a:lnTo>
                    <a:pt x="65532" y="684022"/>
                  </a:lnTo>
                  <a:lnTo>
                    <a:pt x="90335" y="654812"/>
                  </a:lnTo>
                  <a:lnTo>
                    <a:pt x="90665" y="653923"/>
                  </a:lnTo>
                  <a:lnTo>
                    <a:pt x="91059" y="652894"/>
                  </a:lnTo>
                  <a:lnTo>
                    <a:pt x="91160" y="652627"/>
                  </a:lnTo>
                  <a:lnTo>
                    <a:pt x="94107" y="647192"/>
                  </a:lnTo>
                  <a:lnTo>
                    <a:pt x="94361" y="646684"/>
                  </a:lnTo>
                  <a:lnTo>
                    <a:pt x="97155" y="638048"/>
                  </a:lnTo>
                  <a:lnTo>
                    <a:pt x="102108" y="625602"/>
                  </a:lnTo>
                  <a:lnTo>
                    <a:pt x="102362" y="625094"/>
                  </a:lnTo>
                  <a:lnTo>
                    <a:pt x="106680" y="608203"/>
                  </a:lnTo>
                  <a:lnTo>
                    <a:pt x="106680" y="608076"/>
                  </a:lnTo>
                  <a:lnTo>
                    <a:pt x="111315" y="585978"/>
                  </a:lnTo>
                  <a:lnTo>
                    <a:pt x="111379" y="585470"/>
                  </a:lnTo>
                  <a:lnTo>
                    <a:pt x="115697" y="556768"/>
                  </a:lnTo>
                  <a:lnTo>
                    <a:pt x="120396" y="521335"/>
                  </a:lnTo>
                  <a:lnTo>
                    <a:pt x="124714" y="479171"/>
                  </a:lnTo>
                  <a:lnTo>
                    <a:pt x="128651" y="429006"/>
                  </a:lnTo>
                  <a:lnTo>
                    <a:pt x="133731" y="372491"/>
                  </a:lnTo>
                  <a:lnTo>
                    <a:pt x="139065" y="310642"/>
                  </a:lnTo>
                  <a:lnTo>
                    <a:pt x="145161" y="248031"/>
                  </a:lnTo>
                  <a:lnTo>
                    <a:pt x="152133" y="190119"/>
                  </a:lnTo>
                  <a:lnTo>
                    <a:pt x="159639" y="134747"/>
                  </a:lnTo>
                  <a:lnTo>
                    <a:pt x="166751" y="87884"/>
                  </a:lnTo>
                  <a:lnTo>
                    <a:pt x="171069" y="51054"/>
                  </a:lnTo>
                  <a:lnTo>
                    <a:pt x="171069" y="47879"/>
                  </a:lnTo>
                  <a:lnTo>
                    <a:pt x="171183" y="3975"/>
                  </a:lnTo>
                  <a:lnTo>
                    <a:pt x="170967" y="5461"/>
                  </a:lnTo>
                  <a:lnTo>
                    <a:pt x="170929" y="5664"/>
                  </a:lnTo>
                  <a:lnTo>
                    <a:pt x="170942" y="5461"/>
                  </a:lnTo>
                  <a:lnTo>
                    <a:pt x="171183" y="3975"/>
                  </a:lnTo>
                  <a:lnTo>
                    <a:pt x="171183" y="3556"/>
                  </a:lnTo>
                  <a:lnTo>
                    <a:pt x="171323" y="2667"/>
                  </a:lnTo>
                  <a:close/>
                </a:path>
                <a:path w="249554" h="1165860">
                  <a:moveTo>
                    <a:pt x="249174" y="895731"/>
                  </a:moveTo>
                  <a:lnTo>
                    <a:pt x="248793" y="894207"/>
                  </a:lnTo>
                  <a:lnTo>
                    <a:pt x="247523" y="893445"/>
                  </a:lnTo>
                  <a:lnTo>
                    <a:pt x="246380" y="892683"/>
                  </a:lnTo>
                  <a:lnTo>
                    <a:pt x="244856" y="893064"/>
                  </a:lnTo>
                  <a:lnTo>
                    <a:pt x="233299" y="910590"/>
                  </a:lnTo>
                  <a:lnTo>
                    <a:pt x="200025" y="962025"/>
                  </a:lnTo>
                  <a:lnTo>
                    <a:pt x="199898" y="962279"/>
                  </a:lnTo>
                  <a:lnTo>
                    <a:pt x="183515" y="990854"/>
                  </a:lnTo>
                  <a:lnTo>
                    <a:pt x="167132" y="1017778"/>
                  </a:lnTo>
                  <a:lnTo>
                    <a:pt x="154051" y="1043559"/>
                  </a:lnTo>
                  <a:lnTo>
                    <a:pt x="143510" y="1066292"/>
                  </a:lnTo>
                  <a:lnTo>
                    <a:pt x="143256" y="1066800"/>
                  </a:lnTo>
                  <a:lnTo>
                    <a:pt x="136144" y="1088771"/>
                  </a:lnTo>
                  <a:lnTo>
                    <a:pt x="136017" y="1089152"/>
                  </a:lnTo>
                  <a:lnTo>
                    <a:pt x="131318" y="1110361"/>
                  </a:lnTo>
                  <a:lnTo>
                    <a:pt x="131191" y="1110615"/>
                  </a:lnTo>
                  <a:lnTo>
                    <a:pt x="128397" y="1129411"/>
                  </a:lnTo>
                  <a:lnTo>
                    <a:pt x="128346" y="1130427"/>
                  </a:lnTo>
                  <a:lnTo>
                    <a:pt x="127254" y="1147445"/>
                  </a:lnTo>
                  <a:lnTo>
                    <a:pt x="126619" y="1161923"/>
                  </a:lnTo>
                  <a:lnTo>
                    <a:pt x="126619" y="1163701"/>
                  </a:lnTo>
                  <a:lnTo>
                    <a:pt x="127876" y="1165225"/>
                  </a:lnTo>
                  <a:lnTo>
                    <a:pt x="131445" y="1165479"/>
                  </a:lnTo>
                  <a:lnTo>
                    <a:pt x="132969" y="1164082"/>
                  </a:lnTo>
                  <a:lnTo>
                    <a:pt x="133223" y="1162431"/>
                  </a:lnTo>
                  <a:lnTo>
                    <a:pt x="134747" y="1148080"/>
                  </a:lnTo>
                  <a:lnTo>
                    <a:pt x="136525" y="1130427"/>
                  </a:lnTo>
                  <a:lnTo>
                    <a:pt x="139611" y="1110792"/>
                  </a:lnTo>
                  <a:lnTo>
                    <a:pt x="151003" y="1069721"/>
                  </a:lnTo>
                  <a:lnTo>
                    <a:pt x="152336" y="1066800"/>
                  </a:lnTo>
                  <a:lnTo>
                    <a:pt x="161417" y="1047115"/>
                  </a:lnTo>
                  <a:lnTo>
                    <a:pt x="173990" y="1021842"/>
                  </a:lnTo>
                  <a:lnTo>
                    <a:pt x="174117" y="1021588"/>
                  </a:lnTo>
                  <a:lnTo>
                    <a:pt x="176403" y="1017778"/>
                  </a:lnTo>
                  <a:lnTo>
                    <a:pt x="190119" y="994791"/>
                  </a:lnTo>
                  <a:lnTo>
                    <a:pt x="190119" y="994664"/>
                  </a:lnTo>
                  <a:lnTo>
                    <a:pt x="206121" y="965835"/>
                  </a:lnTo>
                  <a:lnTo>
                    <a:pt x="223520" y="938022"/>
                  </a:lnTo>
                  <a:lnTo>
                    <a:pt x="238252" y="913765"/>
                  </a:lnTo>
                  <a:lnTo>
                    <a:pt x="238252" y="913638"/>
                  </a:lnTo>
                  <a:lnTo>
                    <a:pt x="249174" y="8957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460117" y="3752596"/>
            <a:ext cx="361315" cy="45720"/>
          </a:xfrm>
          <a:custGeom>
            <a:avLst/>
            <a:gdLst/>
            <a:ahLst/>
            <a:cxnLst/>
            <a:rect l="l" t="t" r="r" b="b"/>
            <a:pathLst>
              <a:path w="361314" h="45720">
                <a:moveTo>
                  <a:pt x="8855" y="36956"/>
                </a:moveTo>
                <a:lnTo>
                  <a:pt x="4825" y="36956"/>
                </a:lnTo>
                <a:lnTo>
                  <a:pt x="5460" y="37210"/>
                </a:lnTo>
                <a:lnTo>
                  <a:pt x="5841" y="37210"/>
                </a:lnTo>
                <a:lnTo>
                  <a:pt x="7365" y="37464"/>
                </a:lnTo>
                <a:lnTo>
                  <a:pt x="8508" y="38861"/>
                </a:lnTo>
                <a:lnTo>
                  <a:pt x="8508" y="42036"/>
                </a:lnTo>
                <a:lnTo>
                  <a:pt x="7365" y="43433"/>
                </a:lnTo>
                <a:lnTo>
                  <a:pt x="5842" y="43687"/>
                </a:lnTo>
                <a:lnTo>
                  <a:pt x="5460" y="43687"/>
                </a:lnTo>
                <a:lnTo>
                  <a:pt x="4508" y="44068"/>
                </a:lnTo>
                <a:lnTo>
                  <a:pt x="6857" y="44068"/>
                </a:lnTo>
                <a:lnTo>
                  <a:pt x="18634" y="45592"/>
                </a:lnTo>
                <a:lnTo>
                  <a:pt x="124078" y="45719"/>
                </a:lnTo>
                <a:lnTo>
                  <a:pt x="124587" y="45592"/>
                </a:lnTo>
                <a:lnTo>
                  <a:pt x="179600" y="38226"/>
                </a:lnTo>
                <a:lnTo>
                  <a:pt x="18668" y="38226"/>
                </a:lnTo>
                <a:lnTo>
                  <a:pt x="8855" y="36956"/>
                </a:lnTo>
                <a:close/>
              </a:path>
              <a:path w="361314" h="45720">
                <a:moveTo>
                  <a:pt x="1868" y="43687"/>
                </a:moveTo>
                <a:lnTo>
                  <a:pt x="1682" y="43687"/>
                </a:lnTo>
                <a:lnTo>
                  <a:pt x="3428" y="44322"/>
                </a:lnTo>
                <a:lnTo>
                  <a:pt x="4360" y="44068"/>
                </a:lnTo>
                <a:lnTo>
                  <a:pt x="2412" y="44068"/>
                </a:lnTo>
                <a:lnTo>
                  <a:pt x="1868" y="43687"/>
                </a:lnTo>
                <a:close/>
              </a:path>
              <a:path w="361314" h="45720">
                <a:moveTo>
                  <a:pt x="0" y="40639"/>
                </a:moveTo>
                <a:lnTo>
                  <a:pt x="148" y="42036"/>
                </a:lnTo>
                <a:lnTo>
                  <a:pt x="380" y="42036"/>
                </a:lnTo>
                <a:lnTo>
                  <a:pt x="1143" y="42798"/>
                </a:lnTo>
                <a:lnTo>
                  <a:pt x="1698" y="43433"/>
                </a:lnTo>
                <a:lnTo>
                  <a:pt x="1868" y="43687"/>
                </a:lnTo>
                <a:lnTo>
                  <a:pt x="2412" y="44068"/>
                </a:lnTo>
                <a:lnTo>
                  <a:pt x="4508" y="44068"/>
                </a:lnTo>
                <a:lnTo>
                  <a:pt x="5460" y="43687"/>
                </a:lnTo>
                <a:lnTo>
                  <a:pt x="5842" y="43687"/>
                </a:lnTo>
                <a:lnTo>
                  <a:pt x="7365" y="43433"/>
                </a:lnTo>
                <a:lnTo>
                  <a:pt x="7885" y="42798"/>
                </a:lnTo>
                <a:lnTo>
                  <a:pt x="952" y="42798"/>
                </a:lnTo>
                <a:lnTo>
                  <a:pt x="571" y="42036"/>
                </a:lnTo>
                <a:lnTo>
                  <a:pt x="0" y="40639"/>
                </a:lnTo>
                <a:close/>
              </a:path>
              <a:path w="361314" h="45720">
                <a:moveTo>
                  <a:pt x="2381" y="36956"/>
                </a:moveTo>
                <a:lnTo>
                  <a:pt x="2231" y="36956"/>
                </a:lnTo>
                <a:lnTo>
                  <a:pt x="1920" y="37210"/>
                </a:lnTo>
                <a:lnTo>
                  <a:pt x="1143" y="38099"/>
                </a:lnTo>
                <a:lnTo>
                  <a:pt x="888" y="38226"/>
                </a:lnTo>
                <a:lnTo>
                  <a:pt x="558" y="38861"/>
                </a:lnTo>
                <a:lnTo>
                  <a:pt x="457" y="39115"/>
                </a:lnTo>
                <a:lnTo>
                  <a:pt x="63" y="39877"/>
                </a:lnTo>
                <a:lnTo>
                  <a:pt x="0" y="40639"/>
                </a:lnTo>
                <a:lnTo>
                  <a:pt x="571" y="42036"/>
                </a:lnTo>
                <a:lnTo>
                  <a:pt x="1143" y="43179"/>
                </a:lnTo>
                <a:lnTo>
                  <a:pt x="1868" y="43687"/>
                </a:lnTo>
                <a:lnTo>
                  <a:pt x="1698" y="43433"/>
                </a:lnTo>
                <a:lnTo>
                  <a:pt x="1143" y="42798"/>
                </a:lnTo>
                <a:lnTo>
                  <a:pt x="7885" y="42798"/>
                </a:lnTo>
                <a:lnTo>
                  <a:pt x="8508" y="42036"/>
                </a:lnTo>
                <a:lnTo>
                  <a:pt x="8508" y="38861"/>
                </a:lnTo>
                <a:lnTo>
                  <a:pt x="7365" y="37464"/>
                </a:lnTo>
                <a:lnTo>
                  <a:pt x="5841" y="37210"/>
                </a:lnTo>
                <a:lnTo>
                  <a:pt x="1682" y="37210"/>
                </a:lnTo>
                <a:lnTo>
                  <a:pt x="2381" y="36956"/>
                </a:lnTo>
                <a:close/>
              </a:path>
              <a:path w="361314" h="45720">
                <a:moveTo>
                  <a:pt x="888" y="38226"/>
                </a:moveTo>
                <a:lnTo>
                  <a:pt x="381" y="38861"/>
                </a:lnTo>
                <a:lnTo>
                  <a:pt x="126" y="39115"/>
                </a:lnTo>
                <a:lnTo>
                  <a:pt x="63" y="39877"/>
                </a:lnTo>
                <a:lnTo>
                  <a:pt x="888" y="38226"/>
                </a:lnTo>
                <a:close/>
              </a:path>
              <a:path w="361314" h="45720">
                <a:moveTo>
                  <a:pt x="1920" y="37210"/>
                </a:moveTo>
                <a:lnTo>
                  <a:pt x="1505" y="37464"/>
                </a:lnTo>
                <a:lnTo>
                  <a:pt x="1143" y="37718"/>
                </a:lnTo>
                <a:lnTo>
                  <a:pt x="952" y="38099"/>
                </a:lnTo>
                <a:lnTo>
                  <a:pt x="888" y="38226"/>
                </a:lnTo>
                <a:lnTo>
                  <a:pt x="1143" y="38099"/>
                </a:lnTo>
                <a:lnTo>
                  <a:pt x="1920" y="37210"/>
                </a:lnTo>
                <a:close/>
              </a:path>
              <a:path w="361314" h="45720">
                <a:moveTo>
                  <a:pt x="326265" y="8958"/>
                </a:moveTo>
                <a:lnTo>
                  <a:pt x="307085" y="12064"/>
                </a:lnTo>
                <a:lnTo>
                  <a:pt x="281177" y="15874"/>
                </a:lnTo>
                <a:lnTo>
                  <a:pt x="281050" y="16001"/>
                </a:lnTo>
                <a:lnTo>
                  <a:pt x="247650" y="21970"/>
                </a:lnTo>
                <a:lnTo>
                  <a:pt x="123570" y="38099"/>
                </a:lnTo>
                <a:lnTo>
                  <a:pt x="56768" y="38226"/>
                </a:lnTo>
                <a:lnTo>
                  <a:pt x="179600" y="38226"/>
                </a:lnTo>
                <a:lnTo>
                  <a:pt x="248793" y="29336"/>
                </a:lnTo>
                <a:lnTo>
                  <a:pt x="282447" y="23240"/>
                </a:lnTo>
                <a:lnTo>
                  <a:pt x="326263" y="16255"/>
                </a:lnTo>
                <a:lnTo>
                  <a:pt x="339344" y="13334"/>
                </a:lnTo>
                <a:lnTo>
                  <a:pt x="346456" y="11937"/>
                </a:lnTo>
                <a:lnTo>
                  <a:pt x="346915" y="11937"/>
                </a:lnTo>
                <a:lnTo>
                  <a:pt x="351753" y="9905"/>
                </a:lnTo>
                <a:lnTo>
                  <a:pt x="352044" y="9905"/>
                </a:lnTo>
                <a:lnTo>
                  <a:pt x="349631" y="9397"/>
                </a:lnTo>
                <a:lnTo>
                  <a:pt x="349531" y="9210"/>
                </a:lnTo>
                <a:lnTo>
                  <a:pt x="325134" y="9210"/>
                </a:lnTo>
                <a:lnTo>
                  <a:pt x="326265" y="8958"/>
                </a:lnTo>
                <a:close/>
              </a:path>
              <a:path w="361314" h="45720">
                <a:moveTo>
                  <a:pt x="3428" y="36575"/>
                </a:moveTo>
                <a:lnTo>
                  <a:pt x="1682" y="37210"/>
                </a:lnTo>
                <a:lnTo>
                  <a:pt x="5460" y="37210"/>
                </a:lnTo>
                <a:lnTo>
                  <a:pt x="4825" y="36956"/>
                </a:lnTo>
                <a:lnTo>
                  <a:pt x="3428" y="36575"/>
                </a:lnTo>
                <a:close/>
              </a:path>
              <a:path w="361314" h="45720">
                <a:moveTo>
                  <a:pt x="351916" y="1142"/>
                </a:moveTo>
                <a:lnTo>
                  <a:pt x="348392" y="3047"/>
                </a:lnTo>
                <a:lnTo>
                  <a:pt x="347344" y="3682"/>
                </a:lnTo>
                <a:lnTo>
                  <a:pt x="347344" y="5079"/>
                </a:lnTo>
                <a:lnTo>
                  <a:pt x="347922" y="6349"/>
                </a:lnTo>
                <a:lnTo>
                  <a:pt x="347980" y="6476"/>
                </a:lnTo>
                <a:lnTo>
                  <a:pt x="348106" y="6730"/>
                </a:lnTo>
                <a:lnTo>
                  <a:pt x="348233" y="6984"/>
                </a:lnTo>
                <a:lnTo>
                  <a:pt x="348614" y="7492"/>
                </a:lnTo>
                <a:lnTo>
                  <a:pt x="349531" y="9210"/>
                </a:lnTo>
                <a:lnTo>
                  <a:pt x="349631" y="9397"/>
                </a:lnTo>
                <a:lnTo>
                  <a:pt x="352044" y="9905"/>
                </a:lnTo>
                <a:lnTo>
                  <a:pt x="351753" y="9905"/>
                </a:lnTo>
                <a:lnTo>
                  <a:pt x="353408" y="9210"/>
                </a:lnTo>
                <a:lnTo>
                  <a:pt x="353820" y="8958"/>
                </a:lnTo>
                <a:lnTo>
                  <a:pt x="351805" y="8958"/>
                </a:lnTo>
                <a:lnTo>
                  <a:pt x="355853" y="6476"/>
                </a:lnTo>
                <a:lnTo>
                  <a:pt x="356094" y="6476"/>
                </a:lnTo>
                <a:lnTo>
                  <a:pt x="356261" y="5841"/>
                </a:lnTo>
                <a:lnTo>
                  <a:pt x="356362" y="5460"/>
                </a:lnTo>
                <a:lnTo>
                  <a:pt x="355055" y="3047"/>
                </a:lnTo>
                <a:lnTo>
                  <a:pt x="354402" y="1904"/>
                </a:lnTo>
                <a:lnTo>
                  <a:pt x="354812" y="1904"/>
                </a:lnTo>
                <a:lnTo>
                  <a:pt x="351916" y="1142"/>
                </a:lnTo>
                <a:close/>
              </a:path>
              <a:path w="361314" h="45720">
                <a:moveTo>
                  <a:pt x="352996" y="9397"/>
                </a:moveTo>
                <a:lnTo>
                  <a:pt x="351753" y="9905"/>
                </a:lnTo>
                <a:lnTo>
                  <a:pt x="352044" y="9905"/>
                </a:lnTo>
                <a:lnTo>
                  <a:pt x="352996" y="9397"/>
                </a:lnTo>
                <a:close/>
              </a:path>
              <a:path w="361314" h="45720">
                <a:moveTo>
                  <a:pt x="344638" y="4916"/>
                </a:moveTo>
                <a:lnTo>
                  <a:pt x="325134" y="9210"/>
                </a:lnTo>
                <a:lnTo>
                  <a:pt x="349531" y="9210"/>
                </a:lnTo>
                <a:lnTo>
                  <a:pt x="348614" y="7492"/>
                </a:lnTo>
                <a:lnTo>
                  <a:pt x="348233" y="6984"/>
                </a:lnTo>
                <a:lnTo>
                  <a:pt x="347344" y="5079"/>
                </a:lnTo>
                <a:lnTo>
                  <a:pt x="344296" y="5079"/>
                </a:lnTo>
                <a:lnTo>
                  <a:pt x="344638" y="4916"/>
                </a:lnTo>
                <a:close/>
              </a:path>
              <a:path w="361314" h="45720">
                <a:moveTo>
                  <a:pt x="353753" y="8958"/>
                </a:moveTo>
                <a:lnTo>
                  <a:pt x="353347" y="9210"/>
                </a:lnTo>
                <a:lnTo>
                  <a:pt x="353501" y="9210"/>
                </a:lnTo>
                <a:lnTo>
                  <a:pt x="353753" y="8958"/>
                </a:lnTo>
                <a:close/>
              </a:path>
              <a:path w="361314" h="45720">
                <a:moveTo>
                  <a:pt x="355853" y="6476"/>
                </a:moveTo>
                <a:lnTo>
                  <a:pt x="351805" y="8958"/>
                </a:lnTo>
                <a:lnTo>
                  <a:pt x="352769" y="8958"/>
                </a:lnTo>
                <a:lnTo>
                  <a:pt x="354056" y="8655"/>
                </a:lnTo>
                <a:lnTo>
                  <a:pt x="355219" y="7492"/>
                </a:lnTo>
                <a:lnTo>
                  <a:pt x="355600" y="6984"/>
                </a:lnTo>
                <a:lnTo>
                  <a:pt x="355726" y="6730"/>
                </a:lnTo>
                <a:lnTo>
                  <a:pt x="355853" y="6476"/>
                </a:lnTo>
                <a:close/>
              </a:path>
              <a:path w="361314" h="45720">
                <a:moveTo>
                  <a:pt x="354056" y="8655"/>
                </a:moveTo>
                <a:lnTo>
                  <a:pt x="352769" y="8958"/>
                </a:lnTo>
                <a:lnTo>
                  <a:pt x="353753" y="8958"/>
                </a:lnTo>
                <a:lnTo>
                  <a:pt x="354056" y="8655"/>
                </a:lnTo>
                <a:close/>
              </a:path>
              <a:path w="361314" h="45720">
                <a:moveTo>
                  <a:pt x="354838" y="8381"/>
                </a:moveTo>
                <a:lnTo>
                  <a:pt x="354056" y="8655"/>
                </a:lnTo>
                <a:lnTo>
                  <a:pt x="353753" y="8958"/>
                </a:lnTo>
                <a:lnTo>
                  <a:pt x="354359" y="8655"/>
                </a:lnTo>
                <a:lnTo>
                  <a:pt x="354838" y="8381"/>
                </a:lnTo>
                <a:close/>
              </a:path>
              <a:path w="361314" h="45720">
                <a:moveTo>
                  <a:pt x="356094" y="6476"/>
                </a:moveTo>
                <a:lnTo>
                  <a:pt x="355853" y="6476"/>
                </a:lnTo>
                <a:lnTo>
                  <a:pt x="355726" y="6730"/>
                </a:lnTo>
                <a:lnTo>
                  <a:pt x="355600" y="6984"/>
                </a:lnTo>
                <a:lnTo>
                  <a:pt x="355219" y="7492"/>
                </a:lnTo>
                <a:lnTo>
                  <a:pt x="354056" y="8655"/>
                </a:lnTo>
                <a:lnTo>
                  <a:pt x="354774" y="8381"/>
                </a:lnTo>
                <a:lnTo>
                  <a:pt x="355726" y="7873"/>
                </a:lnTo>
                <a:lnTo>
                  <a:pt x="355960" y="6984"/>
                </a:lnTo>
                <a:lnTo>
                  <a:pt x="356027" y="6730"/>
                </a:lnTo>
                <a:lnTo>
                  <a:pt x="356094" y="6476"/>
                </a:lnTo>
                <a:close/>
              </a:path>
              <a:path w="361314" h="45720">
                <a:moveTo>
                  <a:pt x="355726" y="7873"/>
                </a:moveTo>
                <a:lnTo>
                  <a:pt x="354359" y="8655"/>
                </a:lnTo>
                <a:lnTo>
                  <a:pt x="354056" y="8655"/>
                </a:lnTo>
                <a:lnTo>
                  <a:pt x="355219" y="8381"/>
                </a:lnTo>
                <a:lnTo>
                  <a:pt x="355726" y="7873"/>
                </a:lnTo>
                <a:close/>
              </a:path>
              <a:path w="361314" h="45720">
                <a:moveTo>
                  <a:pt x="355684" y="8381"/>
                </a:moveTo>
                <a:lnTo>
                  <a:pt x="355219" y="8381"/>
                </a:lnTo>
                <a:lnTo>
                  <a:pt x="354056" y="8655"/>
                </a:lnTo>
                <a:lnTo>
                  <a:pt x="355684" y="8381"/>
                </a:lnTo>
                <a:close/>
              </a:path>
              <a:path w="361314" h="45720">
                <a:moveTo>
                  <a:pt x="358012" y="1142"/>
                </a:moveTo>
                <a:lnTo>
                  <a:pt x="351916" y="1142"/>
                </a:lnTo>
                <a:lnTo>
                  <a:pt x="354812" y="1904"/>
                </a:lnTo>
                <a:lnTo>
                  <a:pt x="354402" y="1904"/>
                </a:lnTo>
                <a:lnTo>
                  <a:pt x="355413" y="3682"/>
                </a:lnTo>
                <a:lnTo>
                  <a:pt x="356071" y="4916"/>
                </a:lnTo>
                <a:lnTo>
                  <a:pt x="356158" y="5079"/>
                </a:lnTo>
                <a:lnTo>
                  <a:pt x="356261" y="5841"/>
                </a:lnTo>
                <a:lnTo>
                  <a:pt x="355827" y="7492"/>
                </a:lnTo>
                <a:lnTo>
                  <a:pt x="355726" y="7873"/>
                </a:lnTo>
                <a:lnTo>
                  <a:pt x="356171" y="7873"/>
                </a:lnTo>
                <a:lnTo>
                  <a:pt x="354774" y="8381"/>
                </a:lnTo>
                <a:lnTo>
                  <a:pt x="356108" y="8381"/>
                </a:lnTo>
                <a:lnTo>
                  <a:pt x="358775" y="7492"/>
                </a:lnTo>
                <a:lnTo>
                  <a:pt x="360044" y="6984"/>
                </a:lnTo>
                <a:lnTo>
                  <a:pt x="360933" y="5841"/>
                </a:lnTo>
                <a:lnTo>
                  <a:pt x="360933" y="3047"/>
                </a:lnTo>
                <a:lnTo>
                  <a:pt x="360044" y="1904"/>
                </a:lnTo>
                <a:lnTo>
                  <a:pt x="358775" y="1396"/>
                </a:lnTo>
                <a:lnTo>
                  <a:pt x="358012" y="1142"/>
                </a:lnTo>
                <a:close/>
              </a:path>
              <a:path w="361314" h="45720">
                <a:moveTo>
                  <a:pt x="353059" y="0"/>
                </a:moveTo>
                <a:lnTo>
                  <a:pt x="350393" y="0"/>
                </a:lnTo>
                <a:lnTo>
                  <a:pt x="348995" y="761"/>
                </a:lnTo>
                <a:lnTo>
                  <a:pt x="348233" y="2158"/>
                </a:lnTo>
                <a:lnTo>
                  <a:pt x="347611" y="3047"/>
                </a:lnTo>
                <a:lnTo>
                  <a:pt x="347207" y="3682"/>
                </a:lnTo>
                <a:lnTo>
                  <a:pt x="344296" y="5079"/>
                </a:lnTo>
                <a:lnTo>
                  <a:pt x="344788" y="4916"/>
                </a:lnTo>
                <a:lnTo>
                  <a:pt x="347344" y="4916"/>
                </a:lnTo>
                <a:lnTo>
                  <a:pt x="347344" y="3682"/>
                </a:lnTo>
                <a:lnTo>
                  <a:pt x="348392" y="3047"/>
                </a:lnTo>
                <a:lnTo>
                  <a:pt x="351916" y="1142"/>
                </a:lnTo>
                <a:lnTo>
                  <a:pt x="358012" y="1142"/>
                </a:lnTo>
                <a:lnTo>
                  <a:pt x="356869" y="761"/>
                </a:lnTo>
                <a:lnTo>
                  <a:pt x="355650" y="761"/>
                </a:lnTo>
                <a:lnTo>
                  <a:pt x="353059" y="0"/>
                </a:lnTo>
                <a:close/>
              </a:path>
              <a:path w="361314" h="45720">
                <a:moveTo>
                  <a:pt x="347344" y="4916"/>
                </a:moveTo>
                <a:lnTo>
                  <a:pt x="344788" y="4916"/>
                </a:lnTo>
                <a:lnTo>
                  <a:pt x="344296" y="5079"/>
                </a:lnTo>
                <a:lnTo>
                  <a:pt x="347344" y="5079"/>
                </a:lnTo>
                <a:lnTo>
                  <a:pt x="347344" y="4916"/>
                </a:lnTo>
                <a:close/>
              </a:path>
              <a:path w="361314" h="45720">
                <a:moveTo>
                  <a:pt x="354075" y="253"/>
                </a:moveTo>
                <a:lnTo>
                  <a:pt x="355472" y="761"/>
                </a:lnTo>
                <a:lnTo>
                  <a:pt x="357293" y="761"/>
                </a:lnTo>
                <a:lnTo>
                  <a:pt x="354075" y="2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9713" y="4887721"/>
            <a:ext cx="125730" cy="321945"/>
          </a:xfrm>
          <a:custGeom>
            <a:avLst/>
            <a:gdLst/>
            <a:ahLst/>
            <a:cxnLst/>
            <a:rect l="l" t="t" r="r" b="b"/>
            <a:pathLst>
              <a:path w="125730" h="321945">
                <a:moveTo>
                  <a:pt x="112924" y="309787"/>
                </a:moveTo>
                <a:lnTo>
                  <a:pt x="114384" y="314166"/>
                </a:lnTo>
                <a:lnTo>
                  <a:pt x="114436" y="314325"/>
                </a:lnTo>
                <a:lnTo>
                  <a:pt x="114309" y="314325"/>
                </a:lnTo>
                <a:lnTo>
                  <a:pt x="115198" y="317119"/>
                </a:lnTo>
                <a:lnTo>
                  <a:pt x="117259" y="319785"/>
                </a:lnTo>
                <a:lnTo>
                  <a:pt x="117357" y="319913"/>
                </a:lnTo>
                <a:lnTo>
                  <a:pt x="118246" y="320420"/>
                </a:lnTo>
                <a:lnTo>
                  <a:pt x="120024" y="321563"/>
                </a:lnTo>
                <a:lnTo>
                  <a:pt x="122310" y="321182"/>
                </a:lnTo>
                <a:lnTo>
                  <a:pt x="123834" y="319785"/>
                </a:lnTo>
                <a:lnTo>
                  <a:pt x="125231" y="318261"/>
                </a:lnTo>
                <a:lnTo>
                  <a:pt x="125485" y="315975"/>
                </a:lnTo>
                <a:lnTo>
                  <a:pt x="124832" y="314832"/>
                </a:lnTo>
                <a:lnTo>
                  <a:pt x="124596" y="314832"/>
                </a:lnTo>
                <a:lnTo>
                  <a:pt x="123961" y="313308"/>
                </a:lnTo>
                <a:lnTo>
                  <a:pt x="124265" y="313308"/>
                </a:lnTo>
                <a:lnTo>
                  <a:pt x="123961" y="311911"/>
                </a:lnTo>
                <a:lnTo>
                  <a:pt x="123542" y="310514"/>
                </a:lnTo>
                <a:lnTo>
                  <a:pt x="113293" y="310514"/>
                </a:lnTo>
                <a:lnTo>
                  <a:pt x="112924" y="309787"/>
                </a:lnTo>
                <a:close/>
              </a:path>
              <a:path w="125730" h="321945">
                <a:moveTo>
                  <a:pt x="124542" y="314325"/>
                </a:moveTo>
                <a:lnTo>
                  <a:pt x="124596" y="314832"/>
                </a:lnTo>
                <a:lnTo>
                  <a:pt x="124832" y="314832"/>
                </a:lnTo>
                <a:lnTo>
                  <a:pt x="124542" y="314325"/>
                </a:lnTo>
                <a:close/>
              </a:path>
              <a:path w="125730" h="321945">
                <a:moveTo>
                  <a:pt x="123961" y="313308"/>
                </a:moveTo>
                <a:lnTo>
                  <a:pt x="124319" y="314166"/>
                </a:lnTo>
                <a:lnTo>
                  <a:pt x="124385" y="314325"/>
                </a:lnTo>
                <a:lnTo>
                  <a:pt x="124451" y="314166"/>
                </a:lnTo>
                <a:lnTo>
                  <a:pt x="123961" y="313308"/>
                </a:lnTo>
                <a:close/>
              </a:path>
              <a:path w="125730" h="321945">
                <a:moveTo>
                  <a:pt x="124265" y="313308"/>
                </a:moveTo>
                <a:lnTo>
                  <a:pt x="123961" y="313308"/>
                </a:lnTo>
                <a:lnTo>
                  <a:pt x="124451" y="314166"/>
                </a:lnTo>
                <a:lnTo>
                  <a:pt x="124265" y="313308"/>
                </a:lnTo>
                <a:close/>
              </a:path>
              <a:path w="125730" h="321945">
                <a:moveTo>
                  <a:pt x="7335" y="6350"/>
                </a:moveTo>
                <a:lnTo>
                  <a:pt x="7248" y="8889"/>
                </a:lnTo>
                <a:lnTo>
                  <a:pt x="7092" y="9397"/>
                </a:lnTo>
                <a:lnTo>
                  <a:pt x="6645" y="10667"/>
                </a:lnTo>
                <a:lnTo>
                  <a:pt x="5685" y="11947"/>
                </a:lnTo>
                <a:lnTo>
                  <a:pt x="5597" y="13969"/>
                </a:lnTo>
                <a:lnTo>
                  <a:pt x="5463" y="15449"/>
                </a:lnTo>
                <a:lnTo>
                  <a:pt x="5445" y="15645"/>
                </a:lnTo>
                <a:lnTo>
                  <a:pt x="10831" y="31610"/>
                </a:lnTo>
                <a:lnTo>
                  <a:pt x="11947" y="34670"/>
                </a:lnTo>
                <a:lnTo>
                  <a:pt x="23504" y="64642"/>
                </a:lnTo>
                <a:lnTo>
                  <a:pt x="38109" y="102869"/>
                </a:lnTo>
                <a:lnTo>
                  <a:pt x="53857" y="143001"/>
                </a:lnTo>
                <a:lnTo>
                  <a:pt x="68462" y="181736"/>
                </a:lnTo>
                <a:lnTo>
                  <a:pt x="80135" y="212978"/>
                </a:lnTo>
                <a:lnTo>
                  <a:pt x="81457" y="216393"/>
                </a:lnTo>
                <a:lnTo>
                  <a:pt x="91770" y="244957"/>
                </a:lnTo>
                <a:lnTo>
                  <a:pt x="98967" y="267080"/>
                </a:lnTo>
                <a:lnTo>
                  <a:pt x="100085" y="270255"/>
                </a:lnTo>
                <a:lnTo>
                  <a:pt x="105280" y="285622"/>
                </a:lnTo>
                <a:lnTo>
                  <a:pt x="106054" y="287654"/>
                </a:lnTo>
                <a:lnTo>
                  <a:pt x="108848" y="301370"/>
                </a:lnTo>
                <a:lnTo>
                  <a:pt x="109229" y="302513"/>
                </a:lnTo>
                <a:lnTo>
                  <a:pt x="113293" y="310514"/>
                </a:lnTo>
                <a:lnTo>
                  <a:pt x="123542" y="310514"/>
                </a:lnTo>
                <a:lnTo>
                  <a:pt x="122437" y="306831"/>
                </a:lnTo>
                <a:lnTo>
                  <a:pt x="118745" y="299338"/>
                </a:lnTo>
                <a:lnTo>
                  <a:pt x="118500" y="299338"/>
                </a:lnTo>
                <a:lnTo>
                  <a:pt x="118246" y="298492"/>
                </a:lnTo>
                <a:lnTo>
                  <a:pt x="118119" y="298069"/>
                </a:lnTo>
                <a:lnTo>
                  <a:pt x="116253" y="288307"/>
                </a:lnTo>
                <a:lnTo>
                  <a:pt x="115706" y="285622"/>
                </a:lnTo>
                <a:lnTo>
                  <a:pt x="115452" y="285114"/>
                </a:lnTo>
                <a:lnTo>
                  <a:pt x="109356" y="267080"/>
                </a:lnTo>
                <a:lnTo>
                  <a:pt x="101101" y="241934"/>
                </a:lnTo>
                <a:lnTo>
                  <a:pt x="90560" y="212978"/>
                </a:lnTo>
                <a:lnTo>
                  <a:pt x="77606" y="178307"/>
                </a:lnTo>
                <a:lnTo>
                  <a:pt x="62747" y="139445"/>
                </a:lnTo>
                <a:lnTo>
                  <a:pt x="46745" y="99567"/>
                </a:lnTo>
                <a:lnTo>
                  <a:pt x="31759" y="61467"/>
                </a:lnTo>
                <a:lnTo>
                  <a:pt x="19812" y="32222"/>
                </a:lnTo>
                <a:lnTo>
                  <a:pt x="12455" y="10667"/>
                </a:lnTo>
                <a:lnTo>
                  <a:pt x="11909" y="9397"/>
                </a:lnTo>
                <a:lnTo>
                  <a:pt x="10966" y="7111"/>
                </a:lnTo>
                <a:lnTo>
                  <a:pt x="10861" y="6857"/>
                </a:lnTo>
                <a:lnTo>
                  <a:pt x="10808" y="6730"/>
                </a:lnTo>
                <a:lnTo>
                  <a:pt x="7375" y="6730"/>
                </a:lnTo>
                <a:lnTo>
                  <a:pt x="7335" y="6350"/>
                </a:lnTo>
                <a:close/>
              </a:path>
              <a:path w="125730" h="321945">
                <a:moveTo>
                  <a:pt x="118328" y="298492"/>
                </a:moveTo>
                <a:lnTo>
                  <a:pt x="118500" y="299338"/>
                </a:lnTo>
                <a:lnTo>
                  <a:pt x="118745" y="299338"/>
                </a:lnTo>
                <a:lnTo>
                  <a:pt x="118328" y="298492"/>
                </a:lnTo>
                <a:close/>
              </a:path>
              <a:path w="125730" h="321945">
                <a:moveTo>
                  <a:pt x="2148" y="7111"/>
                </a:moveTo>
                <a:lnTo>
                  <a:pt x="1660" y="7111"/>
                </a:lnTo>
                <a:lnTo>
                  <a:pt x="1279" y="8889"/>
                </a:lnTo>
                <a:lnTo>
                  <a:pt x="672" y="8889"/>
                </a:lnTo>
                <a:lnTo>
                  <a:pt x="390" y="9397"/>
                </a:lnTo>
                <a:lnTo>
                  <a:pt x="0" y="10667"/>
                </a:lnTo>
                <a:lnTo>
                  <a:pt x="36" y="12572"/>
                </a:lnTo>
                <a:lnTo>
                  <a:pt x="136" y="13969"/>
                </a:lnTo>
                <a:lnTo>
                  <a:pt x="228" y="15449"/>
                </a:lnTo>
                <a:lnTo>
                  <a:pt x="1406" y="16509"/>
                </a:lnTo>
                <a:lnTo>
                  <a:pt x="4200" y="16509"/>
                </a:lnTo>
                <a:lnTo>
                  <a:pt x="5315" y="15449"/>
                </a:lnTo>
                <a:lnTo>
                  <a:pt x="4880" y="13969"/>
                </a:lnTo>
                <a:lnTo>
                  <a:pt x="4708" y="13461"/>
                </a:lnTo>
                <a:lnTo>
                  <a:pt x="2865" y="8889"/>
                </a:lnTo>
                <a:lnTo>
                  <a:pt x="1279" y="8889"/>
                </a:lnTo>
                <a:lnTo>
                  <a:pt x="1235" y="8000"/>
                </a:lnTo>
                <a:lnTo>
                  <a:pt x="2506" y="8000"/>
                </a:lnTo>
                <a:lnTo>
                  <a:pt x="2148" y="7111"/>
                </a:lnTo>
                <a:close/>
              </a:path>
              <a:path w="125730" h="321945">
                <a:moveTo>
                  <a:pt x="1533" y="5587"/>
                </a:moveTo>
                <a:lnTo>
                  <a:pt x="4708" y="13461"/>
                </a:lnTo>
                <a:lnTo>
                  <a:pt x="5379" y="15449"/>
                </a:lnTo>
                <a:lnTo>
                  <a:pt x="5597" y="13969"/>
                </a:lnTo>
                <a:lnTo>
                  <a:pt x="5658" y="12572"/>
                </a:lnTo>
                <a:lnTo>
                  <a:pt x="5216" y="12572"/>
                </a:lnTo>
                <a:lnTo>
                  <a:pt x="5724" y="11048"/>
                </a:lnTo>
                <a:lnTo>
                  <a:pt x="6359" y="11048"/>
                </a:lnTo>
                <a:lnTo>
                  <a:pt x="6645" y="10667"/>
                </a:lnTo>
                <a:lnTo>
                  <a:pt x="7092" y="9397"/>
                </a:lnTo>
                <a:lnTo>
                  <a:pt x="7248" y="8889"/>
                </a:lnTo>
                <a:lnTo>
                  <a:pt x="7273" y="8000"/>
                </a:lnTo>
                <a:lnTo>
                  <a:pt x="3275" y="8000"/>
                </a:lnTo>
                <a:lnTo>
                  <a:pt x="4116" y="7632"/>
                </a:lnTo>
                <a:lnTo>
                  <a:pt x="1533" y="5587"/>
                </a:lnTo>
                <a:close/>
              </a:path>
              <a:path w="125730" h="321945">
                <a:moveTo>
                  <a:pt x="5724" y="11048"/>
                </a:moveTo>
                <a:lnTo>
                  <a:pt x="5425" y="11947"/>
                </a:lnTo>
                <a:lnTo>
                  <a:pt x="5343" y="12191"/>
                </a:lnTo>
                <a:lnTo>
                  <a:pt x="5216" y="12572"/>
                </a:lnTo>
                <a:lnTo>
                  <a:pt x="5685" y="11947"/>
                </a:lnTo>
                <a:lnTo>
                  <a:pt x="5724" y="11048"/>
                </a:lnTo>
                <a:close/>
              </a:path>
              <a:path w="125730" h="321945">
                <a:moveTo>
                  <a:pt x="5685" y="11947"/>
                </a:moveTo>
                <a:lnTo>
                  <a:pt x="5216" y="12572"/>
                </a:lnTo>
                <a:lnTo>
                  <a:pt x="5658" y="12572"/>
                </a:lnTo>
                <a:lnTo>
                  <a:pt x="5685" y="11947"/>
                </a:lnTo>
                <a:close/>
              </a:path>
              <a:path w="125730" h="321945">
                <a:moveTo>
                  <a:pt x="6359" y="11048"/>
                </a:moveTo>
                <a:lnTo>
                  <a:pt x="5724" y="11048"/>
                </a:lnTo>
                <a:lnTo>
                  <a:pt x="5685" y="11947"/>
                </a:lnTo>
                <a:lnTo>
                  <a:pt x="6359" y="11048"/>
                </a:lnTo>
                <a:close/>
              </a:path>
              <a:path w="125730" h="321945">
                <a:moveTo>
                  <a:pt x="1660" y="7111"/>
                </a:moveTo>
                <a:lnTo>
                  <a:pt x="1371" y="7632"/>
                </a:lnTo>
                <a:lnTo>
                  <a:pt x="1279" y="8889"/>
                </a:lnTo>
                <a:lnTo>
                  <a:pt x="1470" y="8000"/>
                </a:lnTo>
                <a:lnTo>
                  <a:pt x="1549" y="7632"/>
                </a:lnTo>
                <a:lnTo>
                  <a:pt x="1660" y="7111"/>
                </a:lnTo>
                <a:close/>
              </a:path>
              <a:path w="125730" h="321945">
                <a:moveTo>
                  <a:pt x="1068" y="6350"/>
                </a:moveTo>
                <a:lnTo>
                  <a:pt x="1171" y="6730"/>
                </a:lnTo>
                <a:lnTo>
                  <a:pt x="1235" y="8000"/>
                </a:lnTo>
                <a:lnTo>
                  <a:pt x="1371" y="7632"/>
                </a:lnTo>
                <a:lnTo>
                  <a:pt x="1660" y="7111"/>
                </a:lnTo>
                <a:lnTo>
                  <a:pt x="2148" y="7111"/>
                </a:lnTo>
                <a:lnTo>
                  <a:pt x="2045" y="6857"/>
                </a:lnTo>
                <a:lnTo>
                  <a:pt x="1406" y="6857"/>
                </a:lnTo>
                <a:lnTo>
                  <a:pt x="1068" y="6350"/>
                </a:lnTo>
                <a:close/>
              </a:path>
              <a:path w="125730" h="321945">
                <a:moveTo>
                  <a:pt x="4116" y="7632"/>
                </a:moveTo>
                <a:lnTo>
                  <a:pt x="3275" y="8000"/>
                </a:lnTo>
                <a:lnTo>
                  <a:pt x="4581" y="8000"/>
                </a:lnTo>
                <a:lnTo>
                  <a:pt x="4116" y="7632"/>
                </a:lnTo>
                <a:close/>
              </a:path>
              <a:path w="125730" h="321945">
                <a:moveTo>
                  <a:pt x="7274" y="6350"/>
                </a:moveTo>
                <a:lnTo>
                  <a:pt x="7049" y="6350"/>
                </a:lnTo>
                <a:lnTo>
                  <a:pt x="4116" y="7632"/>
                </a:lnTo>
                <a:lnTo>
                  <a:pt x="4581" y="8000"/>
                </a:lnTo>
                <a:lnTo>
                  <a:pt x="7273" y="8000"/>
                </a:lnTo>
                <a:lnTo>
                  <a:pt x="7305" y="6857"/>
                </a:lnTo>
                <a:lnTo>
                  <a:pt x="7121" y="6857"/>
                </a:lnTo>
                <a:lnTo>
                  <a:pt x="7159" y="6730"/>
                </a:lnTo>
                <a:lnTo>
                  <a:pt x="7274" y="6350"/>
                </a:lnTo>
                <a:close/>
              </a:path>
              <a:path w="125730" h="321945">
                <a:moveTo>
                  <a:pt x="7502" y="5587"/>
                </a:moveTo>
                <a:lnTo>
                  <a:pt x="1533" y="5587"/>
                </a:lnTo>
                <a:lnTo>
                  <a:pt x="4116" y="7632"/>
                </a:lnTo>
                <a:lnTo>
                  <a:pt x="7049" y="6350"/>
                </a:lnTo>
                <a:lnTo>
                  <a:pt x="7274" y="6350"/>
                </a:lnTo>
                <a:lnTo>
                  <a:pt x="7502" y="5587"/>
                </a:lnTo>
                <a:close/>
              </a:path>
              <a:path w="125730" h="321945">
                <a:moveTo>
                  <a:pt x="1533" y="5587"/>
                </a:moveTo>
                <a:lnTo>
                  <a:pt x="1025" y="5587"/>
                </a:lnTo>
                <a:lnTo>
                  <a:pt x="1254" y="6350"/>
                </a:lnTo>
                <a:lnTo>
                  <a:pt x="1368" y="6730"/>
                </a:lnTo>
                <a:lnTo>
                  <a:pt x="1406" y="6857"/>
                </a:lnTo>
                <a:lnTo>
                  <a:pt x="2045" y="6857"/>
                </a:lnTo>
                <a:lnTo>
                  <a:pt x="1533" y="5587"/>
                </a:lnTo>
                <a:close/>
              </a:path>
              <a:path w="125730" h="321945">
                <a:moveTo>
                  <a:pt x="7309" y="6730"/>
                </a:moveTo>
                <a:lnTo>
                  <a:pt x="7121" y="6857"/>
                </a:lnTo>
                <a:lnTo>
                  <a:pt x="7305" y="6857"/>
                </a:lnTo>
                <a:lnTo>
                  <a:pt x="7309" y="6730"/>
                </a:lnTo>
                <a:close/>
              </a:path>
              <a:path w="125730" h="321945">
                <a:moveTo>
                  <a:pt x="1025" y="5587"/>
                </a:moveTo>
                <a:lnTo>
                  <a:pt x="1068" y="6350"/>
                </a:lnTo>
                <a:lnTo>
                  <a:pt x="1322" y="6730"/>
                </a:lnTo>
                <a:lnTo>
                  <a:pt x="1254" y="6350"/>
                </a:lnTo>
                <a:lnTo>
                  <a:pt x="1025" y="5587"/>
                </a:lnTo>
                <a:close/>
              </a:path>
              <a:path w="125730" h="321945">
                <a:moveTo>
                  <a:pt x="7319" y="6350"/>
                </a:moveTo>
                <a:lnTo>
                  <a:pt x="7159" y="6730"/>
                </a:lnTo>
                <a:lnTo>
                  <a:pt x="7309" y="6730"/>
                </a:lnTo>
                <a:lnTo>
                  <a:pt x="7319" y="6350"/>
                </a:lnTo>
                <a:close/>
              </a:path>
              <a:path w="125730" h="321945">
                <a:moveTo>
                  <a:pt x="7502" y="5587"/>
                </a:moveTo>
                <a:lnTo>
                  <a:pt x="7319" y="6350"/>
                </a:lnTo>
                <a:lnTo>
                  <a:pt x="7309" y="6730"/>
                </a:lnTo>
                <a:lnTo>
                  <a:pt x="7460" y="6350"/>
                </a:lnTo>
                <a:lnTo>
                  <a:pt x="7502" y="5587"/>
                </a:lnTo>
                <a:close/>
              </a:path>
              <a:path w="125730" h="321945">
                <a:moveTo>
                  <a:pt x="10337" y="5587"/>
                </a:moveTo>
                <a:lnTo>
                  <a:pt x="7502" y="5587"/>
                </a:lnTo>
                <a:lnTo>
                  <a:pt x="7418" y="6350"/>
                </a:lnTo>
                <a:lnTo>
                  <a:pt x="7375" y="6730"/>
                </a:lnTo>
                <a:lnTo>
                  <a:pt x="10808" y="6730"/>
                </a:lnTo>
                <a:lnTo>
                  <a:pt x="10337" y="5587"/>
                </a:lnTo>
                <a:close/>
              </a:path>
              <a:path w="125730" h="321945">
                <a:moveTo>
                  <a:pt x="4581" y="0"/>
                </a:moveTo>
                <a:lnTo>
                  <a:pt x="3565" y="253"/>
                </a:lnTo>
                <a:lnTo>
                  <a:pt x="2295" y="507"/>
                </a:lnTo>
                <a:lnTo>
                  <a:pt x="1279" y="1269"/>
                </a:lnTo>
                <a:lnTo>
                  <a:pt x="263" y="3555"/>
                </a:lnTo>
                <a:lnTo>
                  <a:pt x="263" y="4952"/>
                </a:lnTo>
                <a:lnTo>
                  <a:pt x="1039" y="6350"/>
                </a:lnTo>
                <a:lnTo>
                  <a:pt x="1025" y="5587"/>
                </a:lnTo>
                <a:lnTo>
                  <a:pt x="10337" y="5587"/>
                </a:lnTo>
                <a:lnTo>
                  <a:pt x="9026" y="2412"/>
                </a:lnTo>
                <a:lnTo>
                  <a:pt x="45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9090" y="4883170"/>
            <a:ext cx="454527" cy="311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8264" y="3422777"/>
            <a:ext cx="155256" cy="148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0803" y="4787646"/>
            <a:ext cx="349608" cy="69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8039" y="4601336"/>
            <a:ext cx="933577" cy="75844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148583" y="4798695"/>
            <a:ext cx="655955" cy="408940"/>
            <a:chOff x="3148583" y="4798695"/>
            <a:chExt cx="655955" cy="408940"/>
          </a:xfrm>
        </p:grpSpPr>
        <p:sp>
          <p:nvSpPr>
            <p:cNvPr id="16" name="object 16"/>
            <p:cNvSpPr/>
            <p:nvPr/>
          </p:nvSpPr>
          <p:spPr>
            <a:xfrm>
              <a:off x="3218481" y="5090033"/>
              <a:ext cx="256540" cy="16510"/>
            </a:xfrm>
            <a:custGeom>
              <a:avLst/>
              <a:gdLst/>
              <a:ahLst/>
              <a:cxnLst/>
              <a:rect l="l" t="t" r="r" b="b"/>
              <a:pathLst>
                <a:path w="256539" h="16510">
                  <a:moveTo>
                    <a:pt x="250726" y="15316"/>
                  </a:moveTo>
                  <a:lnTo>
                    <a:pt x="251793" y="16383"/>
                  </a:lnTo>
                  <a:lnTo>
                    <a:pt x="253698" y="16383"/>
                  </a:lnTo>
                  <a:lnTo>
                    <a:pt x="254460" y="15621"/>
                  </a:lnTo>
                  <a:lnTo>
                    <a:pt x="251539" y="15621"/>
                  </a:lnTo>
                  <a:lnTo>
                    <a:pt x="250726" y="15316"/>
                  </a:lnTo>
                  <a:close/>
                </a:path>
                <a:path w="256539" h="16510">
                  <a:moveTo>
                    <a:pt x="250269" y="14859"/>
                  </a:moveTo>
                  <a:lnTo>
                    <a:pt x="250726" y="15316"/>
                  </a:lnTo>
                  <a:lnTo>
                    <a:pt x="251539" y="15621"/>
                  </a:lnTo>
                  <a:lnTo>
                    <a:pt x="250269" y="14859"/>
                  </a:lnTo>
                  <a:close/>
                </a:path>
                <a:path w="256539" h="16510">
                  <a:moveTo>
                    <a:pt x="255222" y="14859"/>
                  </a:moveTo>
                  <a:lnTo>
                    <a:pt x="250269" y="14859"/>
                  </a:lnTo>
                  <a:lnTo>
                    <a:pt x="251539" y="15621"/>
                  </a:lnTo>
                  <a:lnTo>
                    <a:pt x="254460" y="15621"/>
                  </a:lnTo>
                  <a:lnTo>
                    <a:pt x="255222" y="14859"/>
                  </a:lnTo>
                  <a:close/>
                </a:path>
                <a:path w="256539" h="16510">
                  <a:moveTo>
                    <a:pt x="6683" y="0"/>
                  </a:moveTo>
                  <a:lnTo>
                    <a:pt x="2280" y="762"/>
                  </a:lnTo>
                  <a:lnTo>
                    <a:pt x="2878" y="762"/>
                  </a:lnTo>
                  <a:lnTo>
                    <a:pt x="206" y="3556"/>
                  </a:lnTo>
                  <a:lnTo>
                    <a:pt x="120" y="4072"/>
                  </a:lnTo>
                  <a:lnTo>
                    <a:pt x="0" y="5461"/>
                  </a:lnTo>
                  <a:lnTo>
                    <a:pt x="142" y="5842"/>
                  </a:lnTo>
                  <a:lnTo>
                    <a:pt x="238" y="6096"/>
                  </a:lnTo>
                  <a:lnTo>
                    <a:pt x="333" y="6350"/>
                  </a:lnTo>
                  <a:lnTo>
                    <a:pt x="1603" y="7874"/>
                  </a:lnTo>
                  <a:lnTo>
                    <a:pt x="2958" y="8382"/>
                  </a:lnTo>
                  <a:lnTo>
                    <a:pt x="22685" y="8382"/>
                  </a:lnTo>
                  <a:lnTo>
                    <a:pt x="48593" y="8763"/>
                  </a:lnTo>
                  <a:lnTo>
                    <a:pt x="59388" y="8763"/>
                  </a:lnTo>
                  <a:lnTo>
                    <a:pt x="92344" y="9144"/>
                  </a:lnTo>
                  <a:lnTo>
                    <a:pt x="158067" y="9144"/>
                  </a:lnTo>
                  <a:lnTo>
                    <a:pt x="176537" y="10298"/>
                  </a:lnTo>
                  <a:lnTo>
                    <a:pt x="190793" y="10298"/>
                  </a:lnTo>
                  <a:lnTo>
                    <a:pt x="203406" y="11303"/>
                  </a:lnTo>
                  <a:lnTo>
                    <a:pt x="216487" y="11938"/>
                  </a:lnTo>
                  <a:lnTo>
                    <a:pt x="227663" y="12700"/>
                  </a:lnTo>
                  <a:lnTo>
                    <a:pt x="242331" y="13081"/>
                  </a:lnTo>
                  <a:lnTo>
                    <a:pt x="238149" y="13081"/>
                  </a:lnTo>
                  <a:lnTo>
                    <a:pt x="244681" y="13843"/>
                  </a:lnTo>
                  <a:lnTo>
                    <a:pt x="244427" y="13843"/>
                  </a:lnTo>
                  <a:lnTo>
                    <a:pt x="249253" y="14605"/>
                  </a:lnTo>
                  <a:lnTo>
                    <a:pt x="248830" y="14605"/>
                  </a:lnTo>
                  <a:lnTo>
                    <a:pt x="250726" y="15316"/>
                  </a:lnTo>
                  <a:lnTo>
                    <a:pt x="250269" y="14859"/>
                  </a:lnTo>
                  <a:lnTo>
                    <a:pt x="255222" y="14859"/>
                  </a:lnTo>
                  <a:lnTo>
                    <a:pt x="255984" y="14097"/>
                  </a:lnTo>
                  <a:lnTo>
                    <a:pt x="256365" y="13081"/>
                  </a:lnTo>
                  <a:lnTo>
                    <a:pt x="256320" y="12700"/>
                  </a:lnTo>
                  <a:lnTo>
                    <a:pt x="256230" y="11938"/>
                  </a:lnTo>
                  <a:lnTo>
                    <a:pt x="256111" y="10922"/>
                  </a:lnTo>
                  <a:lnTo>
                    <a:pt x="255476" y="9906"/>
                  </a:lnTo>
                  <a:lnTo>
                    <a:pt x="254587" y="9398"/>
                  </a:lnTo>
                  <a:lnTo>
                    <a:pt x="251920" y="7620"/>
                  </a:lnTo>
                  <a:lnTo>
                    <a:pt x="250904" y="7239"/>
                  </a:lnTo>
                  <a:lnTo>
                    <a:pt x="250488" y="7112"/>
                  </a:lnTo>
                  <a:lnTo>
                    <a:pt x="5159" y="7112"/>
                  </a:lnTo>
                  <a:lnTo>
                    <a:pt x="6787" y="4072"/>
                  </a:lnTo>
                  <a:lnTo>
                    <a:pt x="3635" y="1270"/>
                  </a:lnTo>
                  <a:lnTo>
                    <a:pt x="8345" y="1270"/>
                  </a:lnTo>
                  <a:lnTo>
                    <a:pt x="8207" y="889"/>
                  </a:lnTo>
                  <a:lnTo>
                    <a:pt x="6683" y="0"/>
                  </a:lnTo>
                  <a:close/>
                </a:path>
                <a:path w="256539" h="16510">
                  <a:moveTo>
                    <a:pt x="9138" y="3556"/>
                  </a:moveTo>
                  <a:lnTo>
                    <a:pt x="7064" y="3556"/>
                  </a:lnTo>
                  <a:lnTo>
                    <a:pt x="7064" y="4445"/>
                  </a:lnTo>
                  <a:lnTo>
                    <a:pt x="6588" y="4445"/>
                  </a:lnTo>
                  <a:lnTo>
                    <a:pt x="5159" y="7112"/>
                  </a:lnTo>
                  <a:lnTo>
                    <a:pt x="7191" y="6096"/>
                  </a:lnTo>
                  <a:lnTo>
                    <a:pt x="8588" y="5461"/>
                  </a:lnTo>
                  <a:lnTo>
                    <a:pt x="8930" y="4572"/>
                  </a:lnTo>
                  <a:lnTo>
                    <a:pt x="8979" y="4445"/>
                  </a:lnTo>
                  <a:lnTo>
                    <a:pt x="7207" y="4445"/>
                  </a:lnTo>
                  <a:lnTo>
                    <a:pt x="6787" y="4072"/>
                  </a:lnTo>
                  <a:lnTo>
                    <a:pt x="9122" y="4072"/>
                  </a:lnTo>
                  <a:lnTo>
                    <a:pt x="9138" y="3556"/>
                  </a:lnTo>
                  <a:close/>
                </a:path>
                <a:path w="256539" h="16510">
                  <a:moveTo>
                    <a:pt x="158702" y="381"/>
                  </a:moveTo>
                  <a:lnTo>
                    <a:pt x="92344" y="381"/>
                  </a:lnTo>
                  <a:lnTo>
                    <a:pt x="14049" y="1270"/>
                  </a:lnTo>
                  <a:lnTo>
                    <a:pt x="8345" y="1270"/>
                  </a:lnTo>
                  <a:lnTo>
                    <a:pt x="8715" y="2286"/>
                  </a:lnTo>
                  <a:lnTo>
                    <a:pt x="9054" y="3302"/>
                  </a:lnTo>
                  <a:lnTo>
                    <a:pt x="9122" y="4072"/>
                  </a:lnTo>
                  <a:lnTo>
                    <a:pt x="8588" y="5461"/>
                  </a:lnTo>
                  <a:lnTo>
                    <a:pt x="7191" y="6096"/>
                  </a:lnTo>
                  <a:lnTo>
                    <a:pt x="5159" y="7112"/>
                  </a:lnTo>
                  <a:lnTo>
                    <a:pt x="250488" y="7112"/>
                  </a:lnTo>
                  <a:lnTo>
                    <a:pt x="246332" y="5842"/>
                  </a:lnTo>
                  <a:lnTo>
                    <a:pt x="245824" y="5842"/>
                  </a:lnTo>
                  <a:lnTo>
                    <a:pt x="238331" y="4572"/>
                  </a:lnTo>
                  <a:lnTo>
                    <a:pt x="237823" y="4445"/>
                  </a:lnTo>
                  <a:lnTo>
                    <a:pt x="228254" y="4072"/>
                  </a:lnTo>
                  <a:lnTo>
                    <a:pt x="189690" y="1524"/>
                  </a:lnTo>
                  <a:lnTo>
                    <a:pt x="174958" y="1524"/>
                  </a:lnTo>
                  <a:lnTo>
                    <a:pt x="158702" y="381"/>
                  </a:lnTo>
                  <a:close/>
                </a:path>
                <a:path w="256539" h="16510">
                  <a:moveTo>
                    <a:pt x="7064" y="3556"/>
                  </a:moveTo>
                  <a:lnTo>
                    <a:pt x="6787" y="4072"/>
                  </a:lnTo>
                  <a:lnTo>
                    <a:pt x="7207" y="4445"/>
                  </a:lnTo>
                  <a:lnTo>
                    <a:pt x="7064" y="4445"/>
                  </a:lnTo>
                  <a:lnTo>
                    <a:pt x="7064" y="3556"/>
                  </a:lnTo>
                  <a:close/>
                </a:path>
                <a:path w="256539" h="16510">
                  <a:moveTo>
                    <a:pt x="8345" y="1270"/>
                  </a:moveTo>
                  <a:lnTo>
                    <a:pt x="3635" y="1270"/>
                  </a:lnTo>
                  <a:lnTo>
                    <a:pt x="6787" y="4072"/>
                  </a:lnTo>
                  <a:lnTo>
                    <a:pt x="7064" y="3556"/>
                  </a:lnTo>
                  <a:lnTo>
                    <a:pt x="9138" y="3556"/>
                  </a:lnTo>
                  <a:lnTo>
                    <a:pt x="8438" y="1524"/>
                  </a:lnTo>
                  <a:lnTo>
                    <a:pt x="8345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8583" y="4798695"/>
              <a:ext cx="655828" cy="40868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37766" y="5460491"/>
            <a:ext cx="701294" cy="61495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727325" y="5760973"/>
            <a:ext cx="172085" cy="23495"/>
          </a:xfrm>
          <a:custGeom>
            <a:avLst/>
            <a:gdLst/>
            <a:ahLst/>
            <a:cxnLst/>
            <a:rect l="l" t="t" r="r" b="b"/>
            <a:pathLst>
              <a:path w="172085" h="23495">
                <a:moveTo>
                  <a:pt x="157987" y="736"/>
                </a:moveTo>
                <a:lnTo>
                  <a:pt x="74738" y="736"/>
                </a:lnTo>
                <a:lnTo>
                  <a:pt x="55625" y="2095"/>
                </a:lnTo>
                <a:lnTo>
                  <a:pt x="17253" y="6324"/>
                </a:lnTo>
                <a:lnTo>
                  <a:pt x="17525" y="6324"/>
                </a:lnTo>
                <a:lnTo>
                  <a:pt x="5968" y="9232"/>
                </a:lnTo>
                <a:lnTo>
                  <a:pt x="4825" y="9728"/>
                </a:lnTo>
                <a:lnTo>
                  <a:pt x="1905" y="11531"/>
                </a:lnTo>
                <a:lnTo>
                  <a:pt x="0" y="14985"/>
                </a:lnTo>
                <a:lnTo>
                  <a:pt x="105" y="17068"/>
                </a:lnTo>
                <a:lnTo>
                  <a:pt x="2793" y="23418"/>
                </a:lnTo>
                <a:lnTo>
                  <a:pt x="5333" y="23418"/>
                </a:lnTo>
                <a:lnTo>
                  <a:pt x="6604" y="22593"/>
                </a:lnTo>
                <a:lnTo>
                  <a:pt x="6985" y="21361"/>
                </a:lnTo>
                <a:lnTo>
                  <a:pt x="7874" y="18795"/>
                </a:lnTo>
                <a:lnTo>
                  <a:pt x="7956" y="18376"/>
                </a:lnTo>
                <a:lnTo>
                  <a:pt x="6223" y="18376"/>
                </a:lnTo>
                <a:lnTo>
                  <a:pt x="8127" y="14985"/>
                </a:lnTo>
                <a:lnTo>
                  <a:pt x="16332" y="14985"/>
                </a:lnTo>
                <a:lnTo>
                  <a:pt x="19024" y="14312"/>
                </a:lnTo>
                <a:lnTo>
                  <a:pt x="56259" y="10528"/>
                </a:lnTo>
                <a:lnTo>
                  <a:pt x="77682" y="9232"/>
                </a:lnTo>
                <a:lnTo>
                  <a:pt x="146430" y="9232"/>
                </a:lnTo>
                <a:lnTo>
                  <a:pt x="169290" y="8775"/>
                </a:lnTo>
                <a:lnTo>
                  <a:pt x="162051" y="8775"/>
                </a:lnTo>
                <a:lnTo>
                  <a:pt x="165354" y="8458"/>
                </a:lnTo>
                <a:lnTo>
                  <a:pt x="167639" y="7912"/>
                </a:lnTo>
                <a:lnTo>
                  <a:pt x="169291" y="6781"/>
                </a:lnTo>
                <a:lnTo>
                  <a:pt x="171323" y="4190"/>
                </a:lnTo>
                <a:lnTo>
                  <a:pt x="171957" y="3276"/>
                </a:lnTo>
                <a:lnTo>
                  <a:pt x="171957" y="2095"/>
                </a:lnTo>
                <a:lnTo>
                  <a:pt x="165354" y="2095"/>
                </a:lnTo>
                <a:lnTo>
                  <a:pt x="166406" y="1516"/>
                </a:lnTo>
                <a:lnTo>
                  <a:pt x="165862" y="1384"/>
                </a:lnTo>
                <a:lnTo>
                  <a:pt x="166412" y="1384"/>
                </a:lnTo>
                <a:lnTo>
                  <a:pt x="162179" y="977"/>
                </a:lnTo>
                <a:lnTo>
                  <a:pt x="157987" y="736"/>
                </a:lnTo>
                <a:close/>
              </a:path>
              <a:path w="172085" h="23495">
                <a:moveTo>
                  <a:pt x="8127" y="14985"/>
                </a:moveTo>
                <a:lnTo>
                  <a:pt x="6223" y="18376"/>
                </a:lnTo>
                <a:lnTo>
                  <a:pt x="8127" y="17209"/>
                </a:lnTo>
                <a:lnTo>
                  <a:pt x="8127" y="14985"/>
                </a:lnTo>
                <a:close/>
              </a:path>
              <a:path w="172085" h="23495">
                <a:moveTo>
                  <a:pt x="8127" y="17209"/>
                </a:moveTo>
                <a:lnTo>
                  <a:pt x="6223" y="18376"/>
                </a:lnTo>
                <a:lnTo>
                  <a:pt x="7956" y="18376"/>
                </a:lnTo>
                <a:lnTo>
                  <a:pt x="8127" y="17500"/>
                </a:lnTo>
                <a:lnTo>
                  <a:pt x="8127" y="17209"/>
                </a:lnTo>
                <a:close/>
              </a:path>
              <a:path w="172085" h="23495">
                <a:moveTo>
                  <a:pt x="9143" y="16586"/>
                </a:moveTo>
                <a:lnTo>
                  <a:pt x="8127" y="17068"/>
                </a:lnTo>
                <a:lnTo>
                  <a:pt x="8127" y="17209"/>
                </a:lnTo>
                <a:lnTo>
                  <a:pt x="9143" y="16586"/>
                </a:lnTo>
                <a:close/>
              </a:path>
              <a:path w="172085" h="23495">
                <a:moveTo>
                  <a:pt x="16332" y="14985"/>
                </a:moveTo>
                <a:lnTo>
                  <a:pt x="8127" y="14985"/>
                </a:lnTo>
                <a:lnTo>
                  <a:pt x="8127" y="17068"/>
                </a:lnTo>
                <a:lnTo>
                  <a:pt x="9143" y="16586"/>
                </a:lnTo>
                <a:lnTo>
                  <a:pt x="9931" y="16586"/>
                </a:lnTo>
                <a:lnTo>
                  <a:pt x="16332" y="14985"/>
                </a:lnTo>
                <a:close/>
              </a:path>
              <a:path w="172085" h="23495">
                <a:moveTo>
                  <a:pt x="9931" y="16586"/>
                </a:moveTo>
                <a:lnTo>
                  <a:pt x="9143" y="16586"/>
                </a:lnTo>
                <a:lnTo>
                  <a:pt x="8356" y="17068"/>
                </a:lnTo>
                <a:lnTo>
                  <a:pt x="8001" y="17068"/>
                </a:lnTo>
                <a:lnTo>
                  <a:pt x="9931" y="16586"/>
                </a:lnTo>
                <a:close/>
              </a:path>
              <a:path w="172085" h="23495">
                <a:moveTo>
                  <a:pt x="166406" y="1516"/>
                </a:moveTo>
                <a:lnTo>
                  <a:pt x="165354" y="2095"/>
                </a:lnTo>
                <a:lnTo>
                  <a:pt x="167639" y="1816"/>
                </a:lnTo>
                <a:lnTo>
                  <a:pt x="166406" y="1516"/>
                </a:lnTo>
                <a:close/>
              </a:path>
              <a:path w="172085" h="23495">
                <a:moveTo>
                  <a:pt x="169163" y="0"/>
                </a:moveTo>
                <a:lnTo>
                  <a:pt x="166406" y="1516"/>
                </a:lnTo>
                <a:lnTo>
                  <a:pt x="167639" y="1816"/>
                </a:lnTo>
                <a:lnTo>
                  <a:pt x="165354" y="2095"/>
                </a:lnTo>
                <a:lnTo>
                  <a:pt x="172046" y="2095"/>
                </a:lnTo>
                <a:lnTo>
                  <a:pt x="170433" y="241"/>
                </a:lnTo>
                <a:lnTo>
                  <a:pt x="1691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733" y="5643206"/>
            <a:ext cx="12065" cy="151765"/>
          </a:xfrm>
          <a:custGeom>
            <a:avLst/>
            <a:gdLst/>
            <a:ahLst/>
            <a:cxnLst/>
            <a:rect l="l" t="t" r="r" b="b"/>
            <a:pathLst>
              <a:path w="12064" h="151764">
                <a:moveTo>
                  <a:pt x="4699" y="0"/>
                </a:moveTo>
                <a:lnTo>
                  <a:pt x="1778" y="0"/>
                </a:lnTo>
                <a:lnTo>
                  <a:pt x="508" y="1206"/>
                </a:lnTo>
                <a:lnTo>
                  <a:pt x="508" y="2705"/>
                </a:lnTo>
                <a:lnTo>
                  <a:pt x="127" y="21463"/>
                </a:lnTo>
                <a:lnTo>
                  <a:pt x="126" y="44513"/>
                </a:lnTo>
                <a:lnTo>
                  <a:pt x="0" y="108597"/>
                </a:lnTo>
                <a:lnTo>
                  <a:pt x="246" y="123685"/>
                </a:lnTo>
                <a:lnTo>
                  <a:pt x="254" y="124155"/>
                </a:lnTo>
                <a:lnTo>
                  <a:pt x="381" y="124536"/>
                </a:lnTo>
                <a:lnTo>
                  <a:pt x="1790" y="134835"/>
                </a:lnTo>
                <a:lnTo>
                  <a:pt x="9271" y="151218"/>
                </a:lnTo>
                <a:lnTo>
                  <a:pt x="11303" y="149923"/>
                </a:lnTo>
                <a:lnTo>
                  <a:pt x="11684" y="148615"/>
                </a:lnTo>
                <a:lnTo>
                  <a:pt x="11176" y="147523"/>
                </a:lnTo>
                <a:lnTo>
                  <a:pt x="9579" y="144221"/>
                </a:lnTo>
                <a:lnTo>
                  <a:pt x="9398" y="144221"/>
                </a:lnTo>
                <a:lnTo>
                  <a:pt x="9256" y="143718"/>
                </a:lnTo>
                <a:lnTo>
                  <a:pt x="9143" y="143319"/>
                </a:lnTo>
                <a:lnTo>
                  <a:pt x="9288" y="143319"/>
                </a:lnTo>
                <a:lnTo>
                  <a:pt x="8425" y="136232"/>
                </a:lnTo>
                <a:lnTo>
                  <a:pt x="6964" y="124536"/>
                </a:lnTo>
                <a:lnTo>
                  <a:pt x="6858" y="123685"/>
                </a:lnTo>
                <a:lnTo>
                  <a:pt x="6605" y="108597"/>
                </a:lnTo>
                <a:lnTo>
                  <a:pt x="6524" y="68630"/>
                </a:lnTo>
                <a:lnTo>
                  <a:pt x="6477" y="44513"/>
                </a:lnTo>
                <a:lnTo>
                  <a:pt x="6350" y="21463"/>
                </a:lnTo>
                <a:lnTo>
                  <a:pt x="5968" y="2705"/>
                </a:lnTo>
                <a:lnTo>
                  <a:pt x="5968" y="1206"/>
                </a:lnTo>
                <a:lnTo>
                  <a:pt x="4699" y="0"/>
                </a:lnTo>
                <a:close/>
              </a:path>
              <a:path w="12064" h="151764">
                <a:moveTo>
                  <a:pt x="9336" y="143718"/>
                </a:moveTo>
                <a:lnTo>
                  <a:pt x="9398" y="144221"/>
                </a:lnTo>
                <a:lnTo>
                  <a:pt x="9579" y="144221"/>
                </a:lnTo>
                <a:lnTo>
                  <a:pt x="9336" y="143718"/>
                </a:lnTo>
                <a:close/>
              </a:path>
              <a:path w="12064" h="151764">
                <a:moveTo>
                  <a:pt x="9288" y="143319"/>
                </a:moveTo>
                <a:lnTo>
                  <a:pt x="9143" y="143319"/>
                </a:lnTo>
                <a:lnTo>
                  <a:pt x="9336" y="143718"/>
                </a:lnTo>
                <a:lnTo>
                  <a:pt x="9288" y="1433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9010" y="5566664"/>
            <a:ext cx="147955" cy="397510"/>
          </a:xfrm>
          <a:custGeom>
            <a:avLst/>
            <a:gdLst/>
            <a:ahLst/>
            <a:cxnLst/>
            <a:rect l="l" t="t" r="r" b="b"/>
            <a:pathLst>
              <a:path w="147955" h="397510">
                <a:moveTo>
                  <a:pt x="67573" y="378396"/>
                </a:moveTo>
                <a:lnTo>
                  <a:pt x="46355" y="385914"/>
                </a:lnTo>
                <a:lnTo>
                  <a:pt x="46050" y="385914"/>
                </a:lnTo>
                <a:lnTo>
                  <a:pt x="24510" y="389991"/>
                </a:lnTo>
                <a:lnTo>
                  <a:pt x="23763" y="389991"/>
                </a:lnTo>
                <a:lnTo>
                  <a:pt x="1015" y="391147"/>
                </a:lnTo>
                <a:lnTo>
                  <a:pt x="0" y="392239"/>
                </a:lnTo>
                <a:lnTo>
                  <a:pt x="0" y="394919"/>
                </a:lnTo>
                <a:lnTo>
                  <a:pt x="1015" y="396011"/>
                </a:lnTo>
                <a:lnTo>
                  <a:pt x="25018" y="397230"/>
                </a:lnTo>
                <a:lnTo>
                  <a:pt x="25458" y="397230"/>
                </a:lnTo>
                <a:lnTo>
                  <a:pt x="71246" y="386740"/>
                </a:lnTo>
                <a:lnTo>
                  <a:pt x="82152" y="378790"/>
                </a:lnTo>
                <a:lnTo>
                  <a:pt x="67056" y="378790"/>
                </a:lnTo>
                <a:lnTo>
                  <a:pt x="67573" y="378396"/>
                </a:lnTo>
                <a:close/>
              </a:path>
              <a:path w="147955" h="397510">
                <a:moveTo>
                  <a:pt x="68325" y="378129"/>
                </a:moveTo>
                <a:lnTo>
                  <a:pt x="67573" y="378396"/>
                </a:lnTo>
                <a:lnTo>
                  <a:pt x="67056" y="378790"/>
                </a:lnTo>
                <a:lnTo>
                  <a:pt x="68325" y="378129"/>
                </a:lnTo>
                <a:close/>
              </a:path>
              <a:path w="147955" h="397510">
                <a:moveTo>
                  <a:pt x="83028" y="378129"/>
                </a:moveTo>
                <a:lnTo>
                  <a:pt x="68325" y="378129"/>
                </a:lnTo>
                <a:lnTo>
                  <a:pt x="67056" y="378790"/>
                </a:lnTo>
                <a:lnTo>
                  <a:pt x="82152" y="378790"/>
                </a:lnTo>
                <a:lnTo>
                  <a:pt x="83028" y="378129"/>
                </a:lnTo>
                <a:close/>
              </a:path>
              <a:path w="147955" h="397510">
                <a:moveTo>
                  <a:pt x="135966" y="291913"/>
                </a:moveTo>
                <a:lnTo>
                  <a:pt x="123316" y="319684"/>
                </a:lnTo>
                <a:lnTo>
                  <a:pt x="123191" y="319917"/>
                </a:lnTo>
                <a:lnTo>
                  <a:pt x="122822" y="320395"/>
                </a:lnTo>
                <a:lnTo>
                  <a:pt x="106552" y="343890"/>
                </a:lnTo>
                <a:lnTo>
                  <a:pt x="106353" y="344135"/>
                </a:lnTo>
                <a:lnTo>
                  <a:pt x="105929" y="344512"/>
                </a:lnTo>
                <a:lnTo>
                  <a:pt x="86487" y="364007"/>
                </a:lnTo>
                <a:lnTo>
                  <a:pt x="67573" y="378396"/>
                </a:lnTo>
                <a:lnTo>
                  <a:pt x="68325" y="378129"/>
                </a:lnTo>
                <a:lnTo>
                  <a:pt x="83028" y="378129"/>
                </a:lnTo>
                <a:lnTo>
                  <a:pt x="92075" y="371309"/>
                </a:lnTo>
                <a:lnTo>
                  <a:pt x="92456" y="370903"/>
                </a:lnTo>
                <a:lnTo>
                  <a:pt x="113030" y="350380"/>
                </a:lnTo>
                <a:lnTo>
                  <a:pt x="144525" y="295008"/>
                </a:lnTo>
                <a:lnTo>
                  <a:pt x="144987" y="292684"/>
                </a:lnTo>
                <a:lnTo>
                  <a:pt x="135889" y="292684"/>
                </a:lnTo>
                <a:lnTo>
                  <a:pt x="135966" y="291913"/>
                </a:lnTo>
                <a:close/>
              </a:path>
              <a:path w="147955" h="397510">
                <a:moveTo>
                  <a:pt x="136270" y="291249"/>
                </a:moveTo>
                <a:lnTo>
                  <a:pt x="135966" y="291913"/>
                </a:lnTo>
                <a:lnTo>
                  <a:pt x="135889" y="292684"/>
                </a:lnTo>
                <a:lnTo>
                  <a:pt x="136270" y="291249"/>
                </a:lnTo>
                <a:close/>
              </a:path>
              <a:path w="147955" h="397510">
                <a:moveTo>
                  <a:pt x="145119" y="291249"/>
                </a:moveTo>
                <a:lnTo>
                  <a:pt x="136270" y="291249"/>
                </a:lnTo>
                <a:lnTo>
                  <a:pt x="135889" y="292684"/>
                </a:lnTo>
                <a:lnTo>
                  <a:pt x="144987" y="292684"/>
                </a:lnTo>
                <a:lnTo>
                  <a:pt x="145058" y="291913"/>
                </a:lnTo>
                <a:lnTo>
                  <a:pt x="145119" y="291249"/>
                </a:lnTo>
                <a:close/>
              </a:path>
              <a:path w="147955" h="397510">
                <a:moveTo>
                  <a:pt x="43306" y="0"/>
                </a:moveTo>
                <a:lnTo>
                  <a:pt x="40131" y="2413"/>
                </a:lnTo>
                <a:lnTo>
                  <a:pt x="39877" y="4572"/>
                </a:lnTo>
                <a:lnTo>
                  <a:pt x="41020" y="6223"/>
                </a:lnTo>
                <a:lnTo>
                  <a:pt x="53658" y="23072"/>
                </a:lnTo>
                <a:lnTo>
                  <a:pt x="69137" y="46126"/>
                </a:lnTo>
                <a:lnTo>
                  <a:pt x="71627" y="49796"/>
                </a:lnTo>
                <a:lnTo>
                  <a:pt x="90169" y="82321"/>
                </a:lnTo>
                <a:lnTo>
                  <a:pt x="108880" y="117872"/>
                </a:lnTo>
                <a:lnTo>
                  <a:pt x="108993" y="118085"/>
                </a:lnTo>
                <a:lnTo>
                  <a:pt x="109039" y="118266"/>
                </a:lnTo>
                <a:lnTo>
                  <a:pt x="122844" y="152615"/>
                </a:lnTo>
                <a:lnTo>
                  <a:pt x="123825" y="155003"/>
                </a:lnTo>
                <a:lnTo>
                  <a:pt x="134349" y="190690"/>
                </a:lnTo>
                <a:lnTo>
                  <a:pt x="134746" y="191808"/>
                </a:lnTo>
                <a:lnTo>
                  <a:pt x="139170" y="225958"/>
                </a:lnTo>
                <a:lnTo>
                  <a:pt x="139319" y="226529"/>
                </a:lnTo>
                <a:lnTo>
                  <a:pt x="139316" y="227101"/>
                </a:lnTo>
                <a:lnTo>
                  <a:pt x="139191" y="259575"/>
                </a:lnTo>
                <a:lnTo>
                  <a:pt x="136033" y="291249"/>
                </a:lnTo>
                <a:lnTo>
                  <a:pt x="135966" y="291913"/>
                </a:lnTo>
                <a:lnTo>
                  <a:pt x="136270" y="291249"/>
                </a:lnTo>
                <a:lnTo>
                  <a:pt x="145119" y="291249"/>
                </a:lnTo>
                <a:lnTo>
                  <a:pt x="147955" y="260438"/>
                </a:lnTo>
                <a:lnTo>
                  <a:pt x="147955" y="226529"/>
                </a:lnTo>
                <a:lnTo>
                  <a:pt x="147827" y="225958"/>
                </a:lnTo>
                <a:lnTo>
                  <a:pt x="143128" y="190690"/>
                </a:lnTo>
                <a:lnTo>
                  <a:pt x="131699" y="152615"/>
                </a:lnTo>
                <a:lnTo>
                  <a:pt x="116458" y="114846"/>
                </a:lnTo>
                <a:lnTo>
                  <a:pt x="116205" y="114465"/>
                </a:lnTo>
                <a:lnTo>
                  <a:pt x="97027" y="78536"/>
                </a:lnTo>
                <a:lnTo>
                  <a:pt x="96900" y="78397"/>
                </a:lnTo>
                <a:lnTo>
                  <a:pt x="77977" y="46126"/>
                </a:lnTo>
                <a:lnTo>
                  <a:pt x="77850" y="45910"/>
                </a:lnTo>
                <a:lnTo>
                  <a:pt x="59816" y="19304"/>
                </a:lnTo>
                <a:lnTo>
                  <a:pt x="59689" y="19177"/>
                </a:lnTo>
                <a:lnTo>
                  <a:pt x="45593" y="381"/>
                </a:lnTo>
                <a:lnTo>
                  <a:pt x="433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9244" y="5475351"/>
            <a:ext cx="73660" cy="530860"/>
          </a:xfrm>
          <a:custGeom>
            <a:avLst/>
            <a:gdLst/>
            <a:ahLst/>
            <a:cxnLst/>
            <a:rect l="l" t="t" r="r" b="b"/>
            <a:pathLst>
              <a:path w="73660" h="530860">
                <a:moveTo>
                  <a:pt x="2638" y="529705"/>
                </a:moveTo>
                <a:lnTo>
                  <a:pt x="3301" y="530275"/>
                </a:lnTo>
                <a:lnTo>
                  <a:pt x="5206" y="530580"/>
                </a:lnTo>
                <a:lnTo>
                  <a:pt x="4825" y="530580"/>
                </a:lnTo>
                <a:lnTo>
                  <a:pt x="2638" y="529705"/>
                </a:lnTo>
                <a:close/>
              </a:path>
              <a:path w="73660" h="530860">
                <a:moveTo>
                  <a:pt x="6476" y="508685"/>
                </a:moveTo>
                <a:lnTo>
                  <a:pt x="3428" y="508685"/>
                </a:lnTo>
                <a:lnTo>
                  <a:pt x="2285" y="509841"/>
                </a:lnTo>
                <a:lnTo>
                  <a:pt x="1523" y="520611"/>
                </a:lnTo>
                <a:lnTo>
                  <a:pt x="1466" y="520948"/>
                </a:lnTo>
                <a:lnTo>
                  <a:pt x="1312" y="521360"/>
                </a:lnTo>
                <a:lnTo>
                  <a:pt x="372" y="524256"/>
                </a:lnTo>
                <a:lnTo>
                  <a:pt x="380" y="527519"/>
                </a:lnTo>
                <a:lnTo>
                  <a:pt x="507" y="527875"/>
                </a:lnTo>
                <a:lnTo>
                  <a:pt x="2638" y="529705"/>
                </a:lnTo>
                <a:lnTo>
                  <a:pt x="4825" y="530580"/>
                </a:lnTo>
                <a:lnTo>
                  <a:pt x="5206" y="530580"/>
                </a:lnTo>
                <a:lnTo>
                  <a:pt x="7220" y="529705"/>
                </a:lnTo>
                <a:lnTo>
                  <a:pt x="7398" y="529705"/>
                </a:lnTo>
                <a:lnTo>
                  <a:pt x="8053" y="529145"/>
                </a:lnTo>
                <a:lnTo>
                  <a:pt x="9397" y="527875"/>
                </a:lnTo>
                <a:lnTo>
                  <a:pt x="9653" y="527125"/>
                </a:lnTo>
                <a:lnTo>
                  <a:pt x="9659" y="524720"/>
                </a:lnTo>
                <a:lnTo>
                  <a:pt x="8616" y="521360"/>
                </a:lnTo>
                <a:lnTo>
                  <a:pt x="8439" y="520948"/>
                </a:lnTo>
                <a:lnTo>
                  <a:pt x="8381" y="520611"/>
                </a:lnTo>
                <a:lnTo>
                  <a:pt x="7873" y="511327"/>
                </a:lnTo>
                <a:lnTo>
                  <a:pt x="7746" y="509841"/>
                </a:lnTo>
                <a:lnTo>
                  <a:pt x="6476" y="508685"/>
                </a:lnTo>
                <a:close/>
              </a:path>
              <a:path w="73660" h="530860">
                <a:moveTo>
                  <a:pt x="7398" y="529705"/>
                </a:moveTo>
                <a:lnTo>
                  <a:pt x="7220" y="529705"/>
                </a:lnTo>
                <a:lnTo>
                  <a:pt x="5206" y="530580"/>
                </a:lnTo>
                <a:lnTo>
                  <a:pt x="4826" y="530580"/>
                </a:lnTo>
                <a:lnTo>
                  <a:pt x="6730" y="530275"/>
                </a:lnTo>
                <a:lnTo>
                  <a:pt x="7398" y="529705"/>
                </a:lnTo>
                <a:close/>
              </a:path>
              <a:path w="73660" h="530860">
                <a:moveTo>
                  <a:pt x="713" y="528052"/>
                </a:moveTo>
                <a:lnTo>
                  <a:pt x="1396" y="529145"/>
                </a:lnTo>
                <a:lnTo>
                  <a:pt x="2674" y="529705"/>
                </a:lnTo>
                <a:lnTo>
                  <a:pt x="1986" y="529145"/>
                </a:lnTo>
                <a:lnTo>
                  <a:pt x="713" y="528052"/>
                </a:lnTo>
                <a:close/>
              </a:path>
              <a:path w="73660" h="530860">
                <a:moveTo>
                  <a:pt x="9277" y="528052"/>
                </a:moveTo>
                <a:lnTo>
                  <a:pt x="7398" y="529705"/>
                </a:lnTo>
                <a:lnTo>
                  <a:pt x="7220" y="529705"/>
                </a:lnTo>
                <a:lnTo>
                  <a:pt x="8508" y="529145"/>
                </a:lnTo>
                <a:lnTo>
                  <a:pt x="9277" y="528052"/>
                </a:lnTo>
                <a:close/>
              </a:path>
              <a:path w="73660" h="530860">
                <a:moveTo>
                  <a:pt x="9653" y="527125"/>
                </a:moveTo>
                <a:lnTo>
                  <a:pt x="9518" y="527519"/>
                </a:lnTo>
                <a:lnTo>
                  <a:pt x="9397" y="527875"/>
                </a:lnTo>
                <a:lnTo>
                  <a:pt x="9651" y="527519"/>
                </a:lnTo>
                <a:lnTo>
                  <a:pt x="9653" y="527125"/>
                </a:lnTo>
                <a:close/>
              </a:path>
              <a:path w="73660" h="530860">
                <a:moveTo>
                  <a:pt x="373" y="524720"/>
                </a:moveTo>
                <a:lnTo>
                  <a:pt x="0" y="526008"/>
                </a:lnTo>
                <a:lnTo>
                  <a:pt x="303" y="527125"/>
                </a:lnTo>
                <a:lnTo>
                  <a:pt x="373" y="524720"/>
                </a:lnTo>
                <a:close/>
              </a:path>
              <a:path w="73660" h="530860">
                <a:moveTo>
                  <a:pt x="9659" y="524720"/>
                </a:moveTo>
                <a:lnTo>
                  <a:pt x="9653" y="527125"/>
                </a:lnTo>
                <a:lnTo>
                  <a:pt x="10032" y="526008"/>
                </a:lnTo>
                <a:lnTo>
                  <a:pt x="9659" y="524720"/>
                </a:lnTo>
                <a:close/>
              </a:path>
              <a:path w="73660" h="530860">
                <a:moveTo>
                  <a:pt x="9703" y="508685"/>
                </a:moveTo>
                <a:lnTo>
                  <a:pt x="6476" y="508685"/>
                </a:lnTo>
                <a:lnTo>
                  <a:pt x="7746" y="509841"/>
                </a:lnTo>
                <a:lnTo>
                  <a:pt x="7873" y="511327"/>
                </a:lnTo>
                <a:lnTo>
                  <a:pt x="8381" y="520611"/>
                </a:lnTo>
                <a:lnTo>
                  <a:pt x="9659" y="524720"/>
                </a:lnTo>
                <a:lnTo>
                  <a:pt x="9703" y="508685"/>
                </a:lnTo>
                <a:close/>
              </a:path>
              <a:path w="73660" h="530860">
                <a:moveTo>
                  <a:pt x="73025" y="5603"/>
                </a:moveTo>
                <a:lnTo>
                  <a:pt x="72389" y="6477"/>
                </a:lnTo>
                <a:lnTo>
                  <a:pt x="71627" y="7620"/>
                </a:lnTo>
                <a:lnTo>
                  <a:pt x="70992" y="8509"/>
                </a:lnTo>
                <a:lnTo>
                  <a:pt x="68816" y="10250"/>
                </a:lnTo>
                <a:lnTo>
                  <a:pt x="68281" y="10655"/>
                </a:lnTo>
                <a:lnTo>
                  <a:pt x="67690" y="11049"/>
                </a:lnTo>
                <a:lnTo>
                  <a:pt x="65404" y="12192"/>
                </a:lnTo>
                <a:lnTo>
                  <a:pt x="64508" y="12667"/>
                </a:lnTo>
                <a:lnTo>
                  <a:pt x="56440" y="44323"/>
                </a:lnTo>
                <a:lnTo>
                  <a:pt x="52069" y="61595"/>
                </a:lnTo>
                <a:lnTo>
                  <a:pt x="51942" y="61849"/>
                </a:lnTo>
                <a:lnTo>
                  <a:pt x="43941" y="106172"/>
                </a:lnTo>
                <a:lnTo>
                  <a:pt x="33781" y="157162"/>
                </a:lnTo>
                <a:lnTo>
                  <a:pt x="33781" y="157429"/>
                </a:lnTo>
                <a:lnTo>
                  <a:pt x="26415" y="211785"/>
                </a:lnTo>
                <a:lnTo>
                  <a:pt x="19176" y="267589"/>
                </a:lnTo>
                <a:lnTo>
                  <a:pt x="13334" y="320217"/>
                </a:lnTo>
                <a:lnTo>
                  <a:pt x="7873" y="370268"/>
                </a:lnTo>
                <a:lnTo>
                  <a:pt x="4190" y="415023"/>
                </a:lnTo>
                <a:lnTo>
                  <a:pt x="253" y="481063"/>
                </a:lnTo>
                <a:lnTo>
                  <a:pt x="372" y="524256"/>
                </a:lnTo>
                <a:lnTo>
                  <a:pt x="1312" y="521360"/>
                </a:lnTo>
                <a:lnTo>
                  <a:pt x="1428" y="520948"/>
                </a:lnTo>
                <a:lnTo>
                  <a:pt x="2171" y="511327"/>
                </a:lnTo>
                <a:lnTo>
                  <a:pt x="2285" y="509841"/>
                </a:lnTo>
                <a:lnTo>
                  <a:pt x="3428" y="508685"/>
                </a:lnTo>
                <a:lnTo>
                  <a:pt x="9703" y="508685"/>
                </a:lnTo>
                <a:lnTo>
                  <a:pt x="9800" y="481063"/>
                </a:lnTo>
                <a:lnTo>
                  <a:pt x="13588" y="415734"/>
                </a:lnTo>
                <a:lnTo>
                  <a:pt x="17104" y="371649"/>
                </a:lnTo>
                <a:lnTo>
                  <a:pt x="22478" y="321221"/>
                </a:lnTo>
                <a:lnTo>
                  <a:pt x="28193" y="268655"/>
                </a:lnTo>
                <a:lnTo>
                  <a:pt x="35305" y="212940"/>
                </a:lnTo>
                <a:lnTo>
                  <a:pt x="42313" y="159386"/>
                </a:lnTo>
                <a:lnTo>
                  <a:pt x="52450" y="107696"/>
                </a:lnTo>
                <a:lnTo>
                  <a:pt x="60350" y="62498"/>
                </a:lnTo>
                <a:lnTo>
                  <a:pt x="68141" y="31115"/>
                </a:lnTo>
                <a:lnTo>
                  <a:pt x="72861" y="12827"/>
                </a:lnTo>
                <a:lnTo>
                  <a:pt x="72902" y="12667"/>
                </a:lnTo>
                <a:lnTo>
                  <a:pt x="73025" y="5603"/>
                </a:lnTo>
                <a:close/>
              </a:path>
              <a:path w="73660" h="530860">
                <a:moveTo>
                  <a:pt x="43107" y="25908"/>
                </a:moveTo>
                <a:lnTo>
                  <a:pt x="32257" y="25908"/>
                </a:lnTo>
                <a:lnTo>
                  <a:pt x="27431" y="28448"/>
                </a:lnTo>
                <a:lnTo>
                  <a:pt x="24256" y="30987"/>
                </a:lnTo>
                <a:lnTo>
                  <a:pt x="24256" y="31115"/>
                </a:lnTo>
                <a:lnTo>
                  <a:pt x="21462" y="33274"/>
                </a:lnTo>
                <a:lnTo>
                  <a:pt x="20827" y="33909"/>
                </a:lnTo>
                <a:lnTo>
                  <a:pt x="19557" y="35940"/>
                </a:lnTo>
                <a:lnTo>
                  <a:pt x="18160" y="38100"/>
                </a:lnTo>
                <a:lnTo>
                  <a:pt x="16763" y="40893"/>
                </a:lnTo>
                <a:lnTo>
                  <a:pt x="16001" y="42164"/>
                </a:lnTo>
                <a:lnTo>
                  <a:pt x="16425" y="43434"/>
                </a:lnTo>
                <a:lnTo>
                  <a:pt x="16509" y="43687"/>
                </a:lnTo>
                <a:lnTo>
                  <a:pt x="17779" y="44323"/>
                </a:lnTo>
                <a:lnTo>
                  <a:pt x="18922" y="45085"/>
                </a:lnTo>
                <a:lnTo>
                  <a:pt x="20446" y="44704"/>
                </a:lnTo>
                <a:lnTo>
                  <a:pt x="21208" y="43434"/>
                </a:lnTo>
                <a:lnTo>
                  <a:pt x="22652" y="41148"/>
                </a:lnTo>
                <a:lnTo>
                  <a:pt x="22732" y="41021"/>
                </a:lnTo>
                <a:lnTo>
                  <a:pt x="22785" y="40893"/>
                </a:lnTo>
                <a:lnTo>
                  <a:pt x="24129" y="38989"/>
                </a:lnTo>
                <a:lnTo>
                  <a:pt x="25055" y="38100"/>
                </a:lnTo>
                <a:lnTo>
                  <a:pt x="25526" y="37592"/>
                </a:lnTo>
                <a:lnTo>
                  <a:pt x="25705" y="37592"/>
                </a:lnTo>
                <a:lnTo>
                  <a:pt x="31368" y="33401"/>
                </a:lnTo>
                <a:lnTo>
                  <a:pt x="31670" y="33401"/>
                </a:lnTo>
                <a:lnTo>
                  <a:pt x="35178" y="31750"/>
                </a:lnTo>
                <a:lnTo>
                  <a:pt x="43107" y="25908"/>
                </a:lnTo>
                <a:close/>
              </a:path>
              <a:path w="73660" h="530860">
                <a:moveTo>
                  <a:pt x="25705" y="37592"/>
                </a:moveTo>
                <a:lnTo>
                  <a:pt x="25526" y="37592"/>
                </a:lnTo>
                <a:lnTo>
                  <a:pt x="25055" y="38100"/>
                </a:lnTo>
                <a:lnTo>
                  <a:pt x="25705" y="37592"/>
                </a:lnTo>
                <a:close/>
              </a:path>
              <a:path w="73660" h="530860">
                <a:moveTo>
                  <a:pt x="31670" y="33401"/>
                </a:moveTo>
                <a:lnTo>
                  <a:pt x="31368" y="33401"/>
                </a:lnTo>
                <a:lnTo>
                  <a:pt x="30691" y="33909"/>
                </a:lnTo>
                <a:lnTo>
                  <a:pt x="31670" y="33401"/>
                </a:lnTo>
                <a:close/>
              </a:path>
              <a:path w="73660" h="530860">
                <a:moveTo>
                  <a:pt x="64425" y="4744"/>
                </a:moveTo>
                <a:lnTo>
                  <a:pt x="60959" y="6477"/>
                </a:lnTo>
                <a:lnTo>
                  <a:pt x="55726" y="10250"/>
                </a:lnTo>
                <a:lnTo>
                  <a:pt x="55126" y="10655"/>
                </a:lnTo>
                <a:lnTo>
                  <a:pt x="51434" y="12827"/>
                </a:lnTo>
                <a:lnTo>
                  <a:pt x="46088" y="16217"/>
                </a:lnTo>
                <a:lnTo>
                  <a:pt x="41147" y="18923"/>
                </a:lnTo>
                <a:lnTo>
                  <a:pt x="40639" y="19304"/>
                </a:lnTo>
                <a:lnTo>
                  <a:pt x="36067" y="22987"/>
                </a:lnTo>
                <a:lnTo>
                  <a:pt x="31686" y="26209"/>
                </a:lnTo>
                <a:lnTo>
                  <a:pt x="32257" y="25908"/>
                </a:lnTo>
                <a:lnTo>
                  <a:pt x="43107" y="25908"/>
                </a:lnTo>
                <a:lnTo>
                  <a:pt x="44486" y="24892"/>
                </a:lnTo>
                <a:lnTo>
                  <a:pt x="44322" y="24892"/>
                </a:lnTo>
                <a:lnTo>
                  <a:pt x="50037" y="21971"/>
                </a:lnTo>
                <a:lnTo>
                  <a:pt x="55117" y="18796"/>
                </a:lnTo>
                <a:lnTo>
                  <a:pt x="59308" y="16383"/>
                </a:lnTo>
                <a:lnTo>
                  <a:pt x="59474" y="16217"/>
                </a:lnTo>
                <a:lnTo>
                  <a:pt x="59779" y="15977"/>
                </a:lnTo>
                <a:lnTo>
                  <a:pt x="64280" y="12827"/>
                </a:lnTo>
                <a:lnTo>
                  <a:pt x="64134" y="12827"/>
                </a:lnTo>
                <a:lnTo>
                  <a:pt x="64454" y="12667"/>
                </a:lnTo>
                <a:lnTo>
                  <a:pt x="64629" y="12192"/>
                </a:lnTo>
                <a:lnTo>
                  <a:pt x="64890" y="11176"/>
                </a:lnTo>
                <a:lnTo>
                  <a:pt x="64923" y="11049"/>
                </a:lnTo>
                <a:lnTo>
                  <a:pt x="65023" y="5207"/>
                </a:lnTo>
                <a:lnTo>
                  <a:pt x="63880" y="5207"/>
                </a:lnTo>
                <a:lnTo>
                  <a:pt x="64425" y="4744"/>
                </a:lnTo>
                <a:close/>
              </a:path>
              <a:path w="73660" h="530860">
                <a:moveTo>
                  <a:pt x="44830" y="24637"/>
                </a:moveTo>
                <a:lnTo>
                  <a:pt x="44322" y="24892"/>
                </a:lnTo>
                <a:lnTo>
                  <a:pt x="44486" y="24892"/>
                </a:lnTo>
                <a:lnTo>
                  <a:pt x="44830" y="24637"/>
                </a:lnTo>
                <a:close/>
              </a:path>
              <a:path w="73660" h="530860">
                <a:moveTo>
                  <a:pt x="64508" y="12667"/>
                </a:moveTo>
                <a:lnTo>
                  <a:pt x="64134" y="12827"/>
                </a:lnTo>
                <a:lnTo>
                  <a:pt x="64280" y="12827"/>
                </a:lnTo>
                <a:lnTo>
                  <a:pt x="64508" y="12667"/>
                </a:lnTo>
                <a:close/>
              </a:path>
              <a:path w="73660" h="530860">
                <a:moveTo>
                  <a:pt x="65117" y="5603"/>
                </a:moveTo>
                <a:lnTo>
                  <a:pt x="65023" y="11176"/>
                </a:lnTo>
                <a:lnTo>
                  <a:pt x="64890" y="11176"/>
                </a:lnTo>
                <a:lnTo>
                  <a:pt x="64629" y="12192"/>
                </a:lnTo>
                <a:lnTo>
                  <a:pt x="64508" y="12667"/>
                </a:lnTo>
                <a:lnTo>
                  <a:pt x="65404" y="12192"/>
                </a:lnTo>
                <a:lnTo>
                  <a:pt x="67436" y="11176"/>
                </a:lnTo>
                <a:lnTo>
                  <a:pt x="65023" y="11176"/>
                </a:lnTo>
                <a:lnTo>
                  <a:pt x="65023" y="11049"/>
                </a:lnTo>
                <a:lnTo>
                  <a:pt x="67690" y="11049"/>
                </a:lnTo>
                <a:lnTo>
                  <a:pt x="68281" y="10655"/>
                </a:lnTo>
                <a:lnTo>
                  <a:pt x="68816" y="10250"/>
                </a:lnTo>
                <a:lnTo>
                  <a:pt x="70992" y="8509"/>
                </a:lnTo>
                <a:lnTo>
                  <a:pt x="71627" y="7620"/>
                </a:lnTo>
                <a:lnTo>
                  <a:pt x="72389" y="6477"/>
                </a:lnTo>
                <a:lnTo>
                  <a:pt x="72759" y="5968"/>
                </a:lnTo>
                <a:lnTo>
                  <a:pt x="65150" y="5968"/>
                </a:lnTo>
                <a:lnTo>
                  <a:pt x="65117" y="5603"/>
                </a:lnTo>
                <a:close/>
              </a:path>
              <a:path w="73660" h="530860">
                <a:moveTo>
                  <a:pt x="66365" y="3175"/>
                </a:moveTo>
                <a:lnTo>
                  <a:pt x="64995" y="4259"/>
                </a:lnTo>
                <a:lnTo>
                  <a:pt x="65039" y="4744"/>
                </a:lnTo>
                <a:lnTo>
                  <a:pt x="65150" y="5968"/>
                </a:lnTo>
                <a:lnTo>
                  <a:pt x="66365" y="3175"/>
                </a:lnTo>
                <a:close/>
              </a:path>
              <a:path w="73660" h="530860">
                <a:moveTo>
                  <a:pt x="73025" y="2540"/>
                </a:moveTo>
                <a:lnTo>
                  <a:pt x="72817" y="2540"/>
                </a:lnTo>
                <a:lnTo>
                  <a:pt x="73278" y="3175"/>
                </a:lnTo>
                <a:lnTo>
                  <a:pt x="66365" y="3175"/>
                </a:lnTo>
                <a:lnTo>
                  <a:pt x="65150" y="5968"/>
                </a:lnTo>
                <a:lnTo>
                  <a:pt x="72759" y="5968"/>
                </a:lnTo>
                <a:lnTo>
                  <a:pt x="73025" y="5603"/>
                </a:lnTo>
                <a:lnTo>
                  <a:pt x="73025" y="2540"/>
                </a:lnTo>
                <a:close/>
              </a:path>
              <a:path w="73660" h="530860">
                <a:moveTo>
                  <a:pt x="73278" y="3175"/>
                </a:moveTo>
                <a:lnTo>
                  <a:pt x="73025" y="3175"/>
                </a:lnTo>
                <a:lnTo>
                  <a:pt x="73025" y="5603"/>
                </a:lnTo>
                <a:lnTo>
                  <a:pt x="73313" y="5207"/>
                </a:lnTo>
                <a:lnTo>
                  <a:pt x="73278" y="3175"/>
                </a:lnTo>
                <a:close/>
              </a:path>
              <a:path w="73660" h="530860">
                <a:moveTo>
                  <a:pt x="65023" y="4259"/>
                </a:moveTo>
                <a:lnTo>
                  <a:pt x="64628" y="4571"/>
                </a:lnTo>
                <a:lnTo>
                  <a:pt x="64459" y="4744"/>
                </a:lnTo>
                <a:lnTo>
                  <a:pt x="63880" y="5207"/>
                </a:lnTo>
                <a:lnTo>
                  <a:pt x="65023" y="5207"/>
                </a:lnTo>
                <a:lnTo>
                  <a:pt x="65023" y="4259"/>
                </a:lnTo>
                <a:close/>
              </a:path>
              <a:path w="73660" h="530860">
                <a:moveTo>
                  <a:pt x="69722" y="0"/>
                </a:moveTo>
                <a:lnTo>
                  <a:pt x="69011" y="0"/>
                </a:lnTo>
                <a:lnTo>
                  <a:pt x="67013" y="762"/>
                </a:lnTo>
                <a:lnTo>
                  <a:pt x="66638" y="1015"/>
                </a:lnTo>
                <a:lnTo>
                  <a:pt x="65658" y="1778"/>
                </a:lnTo>
                <a:lnTo>
                  <a:pt x="65243" y="2540"/>
                </a:lnTo>
                <a:lnTo>
                  <a:pt x="65023" y="3175"/>
                </a:lnTo>
                <a:lnTo>
                  <a:pt x="65023" y="4259"/>
                </a:lnTo>
                <a:lnTo>
                  <a:pt x="66271" y="3175"/>
                </a:lnTo>
                <a:lnTo>
                  <a:pt x="73278" y="3175"/>
                </a:lnTo>
                <a:lnTo>
                  <a:pt x="72262" y="1778"/>
                </a:lnTo>
                <a:lnTo>
                  <a:pt x="71577" y="1015"/>
                </a:lnTo>
                <a:lnTo>
                  <a:pt x="70992" y="762"/>
                </a:lnTo>
                <a:lnTo>
                  <a:pt x="69934" y="127"/>
                </a:lnTo>
                <a:lnTo>
                  <a:pt x="68071" y="127"/>
                </a:lnTo>
                <a:lnTo>
                  <a:pt x="69722" y="0"/>
                </a:lnTo>
                <a:close/>
              </a:path>
              <a:path w="73660" h="530860">
                <a:moveTo>
                  <a:pt x="65658" y="1778"/>
                </a:moveTo>
                <a:lnTo>
                  <a:pt x="65023" y="2540"/>
                </a:lnTo>
                <a:lnTo>
                  <a:pt x="65023" y="3175"/>
                </a:lnTo>
                <a:lnTo>
                  <a:pt x="65243" y="2540"/>
                </a:lnTo>
                <a:lnTo>
                  <a:pt x="65658" y="1778"/>
                </a:lnTo>
                <a:close/>
              </a:path>
              <a:path w="73660" h="530860">
                <a:moveTo>
                  <a:pt x="71500" y="1015"/>
                </a:moveTo>
                <a:lnTo>
                  <a:pt x="71920" y="1396"/>
                </a:lnTo>
                <a:lnTo>
                  <a:pt x="72262" y="1778"/>
                </a:lnTo>
                <a:lnTo>
                  <a:pt x="72817" y="2540"/>
                </a:lnTo>
                <a:lnTo>
                  <a:pt x="72470" y="1778"/>
                </a:lnTo>
                <a:lnTo>
                  <a:pt x="72262" y="1396"/>
                </a:lnTo>
                <a:lnTo>
                  <a:pt x="71500" y="1015"/>
                </a:lnTo>
                <a:close/>
              </a:path>
              <a:path w="73660" h="530860">
                <a:moveTo>
                  <a:pt x="67013" y="762"/>
                </a:moveTo>
                <a:lnTo>
                  <a:pt x="66166" y="1015"/>
                </a:lnTo>
                <a:lnTo>
                  <a:pt x="65595" y="1778"/>
                </a:lnTo>
                <a:lnTo>
                  <a:pt x="66148" y="1396"/>
                </a:lnTo>
                <a:lnTo>
                  <a:pt x="66638" y="1015"/>
                </a:lnTo>
                <a:lnTo>
                  <a:pt x="67013" y="762"/>
                </a:lnTo>
                <a:close/>
              </a:path>
              <a:path w="73660" h="530860">
                <a:moveTo>
                  <a:pt x="70053" y="127"/>
                </a:moveTo>
                <a:lnTo>
                  <a:pt x="70569" y="508"/>
                </a:lnTo>
                <a:lnTo>
                  <a:pt x="70992" y="762"/>
                </a:lnTo>
                <a:lnTo>
                  <a:pt x="71500" y="1015"/>
                </a:lnTo>
                <a:lnTo>
                  <a:pt x="71348" y="762"/>
                </a:lnTo>
                <a:lnTo>
                  <a:pt x="71119" y="508"/>
                </a:lnTo>
                <a:lnTo>
                  <a:pt x="70053" y="127"/>
                </a:lnTo>
                <a:close/>
              </a:path>
              <a:path w="73660" h="530860">
                <a:moveTo>
                  <a:pt x="69722" y="0"/>
                </a:moveTo>
                <a:lnTo>
                  <a:pt x="68071" y="127"/>
                </a:lnTo>
                <a:lnTo>
                  <a:pt x="67013" y="762"/>
                </a:lnTo>
                <a:lnTo>
                  <a:pt x="68681" y="127"/>
                </a:lnTo>
                <a:lnTo>
                  <a:pt x="69934" y="127"/>
                </a:lnTo>
                <a:lnTo>
                  <a:pt x="697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2184" y="5605589"/>
            <a:ext cx="179070" cy="309245"/>
          </a:xfrm>
          <a:custGeom>
            <a:avLst/>
            <a:gdLst/>
            <a:ahLst/>
            <a:cxnLst/>
            <a:rect l="l" t="t" r="r" b="b"/>
            <a:pathLst>
              <a:path w="179070" h="309245">
                <a:moveTo>
                  <a:pt x="4699" y="273989"/>
                </a:moveTo>
                <a:lnTo>
                  <a:pt x="0" y="292760"/>
                </a:lnTo>
                <a:lnTo>
                  <a:pt x="148" y="294741"/>
                </a:lnTo>
                <a:lnTo>
                  <a:pt x="266" y="296306"/>
                </a:lnTo>
                <a:lnTo>
                  <a:pt x="370" y="297688"/>
                </a:lnTo>
                <a:lnTo>
                  <a:pt x="475" y="298128"/>
                </a:lnTo>
                <a:lnTo>
                  <a:pt x="964" y="299694"/>
                </a:lnTo>
                <a:lnTo>
                  <a:pt x="1015" y="299859"/>
                </a:lnTo>
                <a:lnTo>
                  <a:pt x="4190" y="304990"/>
                </a:lnTo>
                <a:lnTo>
                  <a:pt x="7112" y="307200"/>
                </a:lnTo>
                <a:lnTo>
                  <a:pt x="13456" y="308864"/>
                </a:lnTo>
                <a:lnTo>
                  <a:pt x="34704" y="308864"/>
                </a:lnTo>
                <a:lnTo>
                  <a:pt x="49022" y="305841"/>
                </a:lnTo>
                <a:lnTo>
                  <a:pt x="67055" y="300304"/>
                </a:lnTo>
                <a:lnTo>
                  <a:pt x="67563" y="300126"/>
                </a:lnTo>
                <a:lnTo>
                  <a:pt x="68577" y="299694"/>
                </a:lnTo>
                <a:lnTo>
                  <a:pt x="12445" y="299694"/>
                </a:lnTo>
                <a:lnTo>
                  <a:pt x="9525" y="297688"/>
                </a:lnTo>
                <a:lnTo>
                  <a:pt x="11056" y="297688"/>
                </a:lnTo>
                <a:lnTo>
                  <a:pt x="10230" y="296494"/>
                </a:lnTo>
                <a:lnTo>
                  <a:pt x="9778" y="296494"/>
                </a:lnTo>
                <a:lnTo>
                  <a:pt x="9016" y="294741"/>
                </a:lnTo>
                <a:lnTo>
                  <a:pt x="9422" y="294741"/>
                </a:lnTo>
                <a:lnTo>
                  <a:pt x="9018" y="292760"/>
                </a:lnTo>
                <a:lnTo>
                  <a:pt x="8900" y="292176"/>
                </a:lnTo>
                <a:lnTo>
                  <a:pt x="8427" y="285584"/>
                </a:lnTo>
                <a:lnTo>
                  <a:pt x="8381" y="284937"/>
                </a:lnTo>
                <a:lnTo>
                  <a:pt x="8531" y="284086"/>
                </a:lnTo>
                <a:lnTo>
                  <a:pt x="9143" y="277952"/>
                </a:lnTo>
                <a:lnTo>
                  <a:pt x="9327" y="276707"/>
                </a:lnTo>
                <a:lnTo>
                  <a:pt x="9398" y="276225"/>
                </a:lnTo>
                <a:lnTo>
                  <a:pt x="8127" y="274637"/>
                </a:lnTo>
                <a:lnTo>
                  <a:pt x="6476" y="274307"/>
                </a:lnTo>
                <a:lnTo>
                  <a:pt x="4699" y="273989"/>
                </a:lnTo>
                <a:close/>
              </a:path>
              <a:path w="179070" h="309245">
                <a:moveTo>
                  <a:pt x="9525" y="297688"/>
                </a:moveTo>
                <a:lnTo>
                  <a:pt x="12445" y="299694"/>
                </a:lnTo>
                <a:lnTo>
                  <a:pt x="11362" y="298128"/>
                </a:lnTo>
                <a:lnTo>
                  <a:pt x="9525" y="297688"/>
                </a:lnTo>
                <a:close/>
              </a:path>
              <a:path w="179070" h="309245">
                <a:moveTo>
                  <a:pt x="11362" y="298128"/>
                </a:moveTo>
                <a:lnTo>
                  <a:pt x="12445" y="299694"/>
                </a:lnTo>
                <a:lnTo>
                  <a:pt x="68577" y="299694"/>
                </a:lnTo>
                <a:lnTo>
                  <a:pt x="70069" y="299059"/>
                </a:lnTo>
                <a:lnTo>
                  <a:pt x="15239" y="299059"/>
                </a:lnTo>
                <a:lnTo>
                  <a:pt x="11362" y="298128"/>
                </a:lnTo>
                <a:close/>
              </a:path>
              <a:path w="179070" h="309245">
                <a:moveTo>
                  <a:pt x="155163" y="251866"/>
                </a:moveTo>
                <a:lnTo>
                  <a:pt x="141350" y="251866"/>
                </a:lnTo>
                <a:lnTo>
                  <a:pt x="123316" y="263359"/>
                </a:lnTo>
                <a:lnTo>
                  <a:pt x="82097" y="283346"/>
                </a:lnTo>
                <a:lnTo>
                  <a:pt x="63592" y="291084"/>
                </a:lnTo>
                <a:lnTo>
                  <a:pt x="46432" y="296306"/>
                </a:lnTo>
                <a:lnTo>
                  <a:pt x="33274" y="299059"/>
                </a:lnTo>
                <a:lnTo>
                  <a:pt x="70069" y="299059"/>
                </a:lnTo>
                <a:lnTo>
                  <a:pt x="86232" y="292176"/>
                </a:lnTo>
                <a:lnTo>
                  <a:pt x="127888" y="271411"/>
                </a:lnTo>
                <a:lnTo>
                  <a:pt x="146176" y="259410"/>
                </a:lnTo>
                <a:lnTo>
                  <a:pt x="155163" y="251866"/>
                </a:lnTo>
                <a:close/>
              </a:path>
              <a:path w="179070" h="309245">
                <a:moveTo>
                  <a:pt x="11056" y="297688"/>
                </a:moveTo>
                <a:lnTo>
                  <a:pt x="9525" y="297688"/>
                </a:lnTo>
                <a:lnTo>
                  <a:pt x="11362" y="298128"/>
                </a:lnTo>
                <a:lnTo>
                  <a:pt x="11153" y="297827"/>
                </a:lnTo>
                <a:lnTo>
                  <a:pt x="11056" y="297688"/>
                </a:lnTo>
                <a:close/>
              </a:path>
              <a:path w="179070" h="309245">
                <a:moveTo>
                  <a:pt x="9591" y="295570"/>
                </a:moveTo>
                <a:lnTo>
                  <a:pt x="9740" y="296306"/>
                </a:lnTo>
                <a:lnTo>
                  <a:pt x="9778" y="296494"/>
                </a:lnTo>
                <a:lnTo>
                  <a:pt x="10230" y="296494"/>
                </a:lnTo>
                <a:lnTo>
                  <a:pt x="9591" y="295570"/>
                </a:lnTo>
                <a:close/>
              </a:path>
              <a:path w="179070" h="309245">
                <a:moveTo>
                  <a:pt x="9016" y="294741"/>
                </a:moveTo>
                <a:lnTo>
                  <a:pt x="9697" y="296306"/>
                </a:lnTo>
                <a:lnTo>
                  <a:pt x="9591" y="295570"/>
                </a:lnTo>
                <a:lnTo>
                  <a:pt x="9016" y="294741"/>
                </a:lnTo>
                <a:close/>
              </a:path>
              <a:path w="179070" h="309245">
                <a:moveTo>
                  <a:pt x="9422" y="294741"/>
                </a:moveTo>
                <a:lnTo>
                  <a:pt x="9016" y="294741"/>
                </a:lnTo>
                <a:lnTo>
                  <a:pt x="9591" y="295570"/>
                </a:lnTo>
                <a:lnTo>
                  <a:pt x="9422" y="294741"/>
                </a:lnTo>
                <a:close/>
              </a:path>
              <a:path w="179070" h="309245">
                <a:moveTo>
                  <a:pt x="166915" y="228267"/>
                </a:moveTo>
                <a:lnTo>
                  <a:pt x="155589" y="240164"/>
                </a:lnTo>
                <a:lnTo>
                  <a:pt x="155250" y="240423"/>
                </a:lnTo>
                <a:lnTo>
                  <a:pt x="140746" y="252249"/>
                </a:lnTo>
                <a:lnTo>
                  <a:pt x="141350" y="251866"/>
                </a:lnTo>
                <a:lnTo>
                  <a:pt x="155163" y="251866"/>
                </a:lnTo>
                <a:lnTo>
                  <a:pt x="161289" y="246722"/>
                </a:lnTo>
                <a:lnTo>
                  <a:pt x="161670" y="246380"/>
                </a:lnTo>
                <a:lnTo>
                  <a:pt x="173862" y="233387"/>
                </a:lnTo>
                <a:lnTo>
                  <a:pt x="174878" y="231622"/>
                </a:lnTo>
                <a:lnTo>
                  <a:pt x="175539" y="229247"/>
                </a:lnTo>
                <a:lnTo>
                  <a:pt x="166624" y="229247"/>
                </a:lnTo>
                <a:lnTo>
                  <a:pt x="166915" y="228267"/>
                </a:lnTo>
                <a:close/>
              </a:path>
              <a:path w="179070" h="309245">
                <a:moveTo>
                  <a:pt x="167639" y="227507"/>
                </a:moveTo>
                <a:lnTo>
                  <a:pt x="166915" y="228267"/>
                </a:lnTo>
                <a:lnTo>
                  <a:pt x="166624" y="229247"/>
                </a:lnTo>
                <a:lnTo>
                  <a:pt x="167639" y="227507"/>
                </a:lnTo>
                <a:close/>
              </a:path>
              <a:path w="179070" h="309245">
                <a:moveTo>
                  <a:pt x="176023" y="227507"/>
                </a:moveTo>
                <a:lnTo>
                  <a:pt x="167639" y="227507"/>
                </a:lnTo>
                <a:lnTo>
                  <a:pt x="166624" y="229247"/>
                </a:lnTo>
                <a:lnTo>
                  <a:pt x="175539" y="229247"/>
                </a:lnTo>
                <a:lnTo>
                  <a:pt x="176023" y="227507"/>
                </a:lnTo>
                <a:close/>
              </a:path>
              <a:path w="179070" h="309245">
                <a:moveTo>
                  <a:pt x="178707" y="215582"/>
                </a:moveTo>
                <a:lnTo>
                  <a:pt x="170687" y="215582"/>
                </a:lnTo>
                <a:lnTo>
                  <a:pt x="170504" y="216436"/>
                </a:lnTo>
                <a:lnTo>
                  <a:pt x="170336" y="216763"/>
                </a:lnTo>
                <a:lnTo>
                  <a:pt x="166915" y="228267"/>
                </a:lnTo>
                <a:lnTo>
                  <a:pt x="167639" y="227507"/>
                </a:lnTo>
                <a:lnTo>
                  <a:pt x="176023" y="227507"/>
                </a:lnTo>
                <a:lnTo>
                  <a:pt x="178688" y="217919"/>
                </a:lnTo>
                <a:lnTo>
                  <a:pt x="178707" y="215582"/>
                </a:lnTo>
                <a:close/>
              </a:path>
              <a:path w="179070" h="309245">
                <a:moveTo>
                  <a:pt x="166129" y="174407"/>
                </a:moveTo>
                <a:lnTo>
                  <a:pt x="169233" y="187299"/>
                </a:lnTo>
                <a:lnTo>
                  <a:pt x="169417" y="187909"/>
                </a:lnTo>
                <a:lnTo>
                  <a:pt x="170390" y="201688"/>
                </a:lnTo>
                <a:lnTo>
                  <a:pt x="170434" y="216436"/>
                </a:lnTo>
                <a:lnTo>
                  <a:pt x="170687" y="215582"/>
                </a:lnTo>
                <a:lnTo>
                  <a:pt x="178707" y="215582"/>
                </a:lnTo>
                <a:lnTo>
                  <a:pt x="178815" y="201688"/>
                </a:lnTo>
                <a:lnTo>
                  <a:pt x="177775" y="188595"/>
                </a:lnTo>
                <a:lnTo>
                  <a:pt x="177673" y="186626"/>
                </a:lnTo>
                <a:lnTo>
                  <a:pt x="174772" y="175006"/>
                </a:lnTo>
                <a:lnTo>
                  <a:pt x="166497" y="175006"/>
                </a:lnTo>
                <a:lnTo>
                  <a:pt x="166129" y="174407"/>
                </a:lnTo>
                <a:close/>
              </a:path>
              <a:path w="179070" h="309245">
                <a:moveTo>
                  <a:pt x="174478" y="173824"/>
                </a:moveTo>
                <a:lnTo>
                  <a:pt x="165988" y="173824"/>
                </a:lnTo>
                <a:lnTo>
                  <a:pt x="166497" y="175006"/>
                </a:lnTo>
                <a:lnTo>
                  <a:pt x="174772" y="175006"/>
                </a:lnTo>
                <a:lnTo>
                  <a:pt x="174478" y="173824"/>
                </a:lnTo>
                <a:close/>
              </a:path>
              <a:path w="179070" h="309245">
                <a:moveTo>
                  <a:pt x="159811" y="164020"/>
                </a:moveTo>
                <a:lnTo>
                  <a:pt x="160220" y="164788"/>
                </a:lnTo>
                <a:lnTo>
                  <a:pt x="166129" y="174407"/>
                </a:lnTo>
                <a:lnTo>
                  <a:pt x="165988" y="173824"/>
                </a:lnTo>
                <a:lnTo>
                  <a:pt x="174478" y="173824"/>
                </a:lnTo>
                <a:lnTo>
                  <a:pt x="173989" y="171869"/>
                </a:lnTo>
                <a:lnTo>
                  <a:pt x="173481" y="170688"/>
                </a:lnTo>
                <a:lnTo>
                  <a:pt x="170037" y="165087"/>
                </a:lnTo>
                <a:lnTo>
                  <a:pt x="160843" y="165087"/>
                </a:lnTo>
                <a:lnTo>
                  <a:pt x="159811" y="164020"/>
                </a:lnTo>
                <a:close/>
              </a:path>
              <a:path w="179070" h="309245">
                <a:moveTo>
                  <a:pt x="94059" y="157454"/>
                </a:moveTo>
                <a:lnTo>
                  <a:pt x="93802" y="157454"/>
                </a:lnTo>
                <a:lnTo>
                  <a:pt x="93217" y="157746"/>
                </a:lnTo>
                <a:lnTo>
                  <a:pt x="91802" y="160234"/>
                </a:lnTo>
                <a:lnTo>
                  <a:pt x="92075" y="161658"/>
                </a:lnTo>
                <a:lnTo>
                  <a:pt x="92128" y="162077"/>
                </a:lnTo>
                <a:lnTo>
                  <a:pt x="92246" y="162661"/>
                </a:lnTo>
                <a:lnTo>
                  <a:pt x="92710" y="163296"/>
                </a:lnTo>
                <a:lnTo>
                  <a:pt x="93924" y="164788"/>
                </a:lnTo>
                <a:lnTo>
                  <a:pt x="94339" y="165087"/>
                </a:lnTo>
                <a:lnTo>
                  <a:pt x="95250" y="165087"/>
                </a:lnTo>
                <a:lnTo>
                  <a:pt x="94435" y="164788"/>
                </a:lnTo>
                <a:lnTo>
                  <a:pt x="96459" y="164788"/>
                </a:lnTo>
                <a:lnTo>
                  <a:pt x="99567" y="164020"/>
                </a:lnTo>
                <a:lnTo>
                  <a:pt x="101726" y="162661"/>
                </a:lnTo>
                <a:lnTo>
                  <a:pt x="105097" y="158356"/>
                </a:lnTo>
                <a:lnTo>
                  <a:pt x="105582" y="157873"/>
                </a:lnTo>
                <a:lnTo>
                  <a:pt x="95630" y="157873"/>
                </a:lnTo>
                <a:lnTo>
                  <a:pt x="95729" y="157746"/>
                </a:lnTo>
                <a:lnTo>
                  <a:pt x="92963" y="157746"/>
                </a:lnTo>
                <a:lnTo>
                  <a:pt x="94059" y="157454"/>
                </a:lnTo>
                <a:close/>
              </a:path>
              <a:path w="179070" h="309245">
                <a:moveTo>
                  <a:pt x="96459" y="164788"/>
                </a:moveTo>
                <a:lnTo>
                  <a:pt x="94435" y="164788"/>
                </a:lnTo>
                <a:lnTo>
                  <a:pt x="95250" y="165087"/>
                </a:lnTo>
                <a:lnTo>
                  <a:pt x="93472" y="165087"/>
                </a:lnTo>
                <a:lnTo>
                  <a:pt x="96459" y="164788"/>
                </a:lnTo>
                <a:close/>
              </a:path>
              <a:path w="179070" h="309245">
                <a:moveTo>
                  <a:pt x="96459" y="164788"/>
                </a:moveTo>
                <a:lnTo>
                  <a:pt x="93472" y="165087"/>
                </a:lnTo>
                <a:lnTo>
                  <a:pt x="95250" y="165087"/>
                </a:lnTo>
                <a:lnTo>
                  <a:pt x="96459" y="164788"/>
                </a:lnTo>
                <a:close/>
              </a:path>
              <a:path w="179070" h="309245">
                <a:moveTo>
                  <a:pt x="150240" y="157454"/>
                </a:moveTo>
                <a:lnTo>
                  <a:pt x="160870" y="165087"/>
                </a:lnTo>
                <a:lnTo>
                  <a:pt x="170037" y="165087"/>
                </a:lnTo>
                <a:lnTo>
                  <a:pt x="169853" y="164788"/>
                </a:lnTo>
                <a:lnTo>
                  <a:pt x="160220" y="164788"/>
                </a:lnTo>
                <a:lnTo>
                  <a:pt x="159748" y="164020"/>
                </a:lnTo>
                <a:lnTo>
                  <a:pt x="159638" y="163842"/>
                </a:lnTo>
                <a:lnTo>
                  <a:pt x="169271" y="163842"/>
                </a:lnTo>
                <a:lnTo>
                  <a:pt x="166702" y="159664"/>
                </a:lnTo>
                <a:lnTo>
                  <a:pt x="165607" y="158356"/>
                </a:lnTo>
                <a:lnTo>
                  <a:pt x="153049" y="158356"/>
                </a:lnTo>
                <a:lnTo>
                  <a:pt x="150240" y="157454"/>
                </a:lnTo>
                <a:close/>
              </a:path>
              <a:path w="179070" h="309245">
                <a:moveTo>
                  <a:pt x="92246" y="162661"/>
                </a:moveTo>
                <a:lnTo>
                  <a:pt x="92328" y="163639"/>
                </a:lnTo>
                <a:lnTo>
                  <a:pt x="93924" y="164788"/>
                </a:lnTo>
                <a:lnTo>
                  <a:pt x="92710" y="163296"/>
                </a:lnTo>
                <a:lnTo>
                  <a:pt x="92348" y="162801"/>
                </a:lnTo>
                <a:lnTo>
                  <a:pt x="92246" y="162661"/>
                </a:lnTo>
                <a:close/>
              </a:path>
              <a:path w="179070" h="309245">
                <a:moveTo>
                  <a:pt x="153286" y="150241"/>
                </a:moveTo>
                <a:lnTo>
                  <a:pt x="128904" y="150241"/>
                </a:lnTo>
                <a:lnTo>
                  <a:pt x="115950" y="151460"/>
                </a:lnTo>
                <a:lnTo>
                  <a:pt x="114935" y="151701"/>
                </a:lnTo>
                <a:lnTo>
                  <a:pt x="110075" y="153574"/>
                </a:lnTo>
                <a:lnTo>
                  <a:pt x="105715" y="157746"/>
                </a:lnTo>
                <a:lnTo>
                  <a:pt x="105475" y="157873"/>
                </a:lnTo>
                <a:lnTo>
                  <a:pt x="101726" y="162661"/>
                </a:lnTo>
                <a:lnTo>
                  <a:pt x="99567" y="164020"/>
                </a:lnTo>
                <a:lnTo>
                  <a:pt x="96459" y="164788"/>
                </a:lnTo>
                <a:lnTo>
                  <a:pt x="97163" y="164788"/>
                </a:lnTo>
                <a:lnTo>
                  <a:pt x="106679" y="162801"/>
                </a:lnTo>
                <a:lnTo>
                  <a:pt x="107145" y="162661"/>
                </a:lnTo>
                <a:lnTo>
                  <a:pt x="117110" y="158978"/>
                </a:lnTo>
                <a:lnTo>
                  <a:pt x="116586" y="158978"/>
                </a:lnTo>
                <a:lnTo>
                  <a:pt x="117728" y="158750"/>
                </a:lnTo>
                <a:lnTo>
                  <a:pt x="119736" y="158750"/>
                </a:lnTo>
                <a:lnTo>
                  <a:pt x="125163" y="158356"/>
                </a:lnTo>
                <a:lnTo>
                  <a:pt x="158813" y="158356"/>
                </a:lnTo>
                <a:lnTo>
                  <a:pt x="113931" y="157873"/>
                </a:lnTo>
                <a:lnTo>
                  <a:pt x="150824" y="157873"/>
                </a:lnTo>
                <a:lnTo>
                  <a:pt x="150240" y="157454"/>
                </a:lnTo>
                <a:lnTo>
                  <a:pt x="164348" y="157454"/>
                </a:lnTo>
                <a:lnTo>
                  <a:pt x="155066" y="150812"/>
                </a:lnTo>
                <a:lnTo>
                  <a:pt x="153286" y="150241"/>
                </a:lnTo>
                <a:close/>
              </a:path>
              <a:path w="179070" h="309245">
                <a:moveTo>
                  <a:pt x="169271" y="163842"/>
                </a:moveTo>
                <a:lnTo>
                  <a:pt x="159638" y="163842"/>
                </a:lnTo>
                <a:lnTo>
                  <a:pt x="160554" y="164788"/>
                </a:lnTo>
                <a:lnTo>
                  <a:pt x="169853" y="164788"/>
                </a:lnTo>
                <a:lnTo>
                  <a:pt x="169381" y="164020"/>
                </a:lnTo>
                <a:lnTo>
                  <a:pt x="169271" y="163842"/>
                </a:lnTo>
                <a:close/>
              </a:path>
              <a:path w="179070" h="309245">
                <a:moveTo>
                  <a:pt x="91802" y="160234"/>
                </a:moveTo>
                <a:lnTo>
                  <a:pt x="91820" y="162077"/>
                </a:lnTo>
                <a:lnTo>
                  <a:pt x="92246" y="162661"/>
                </a:lnTo>
                <a:lnTo>
                  <a:pt x="92128" y="162077"/>
                </a:lnTo>
                <a:lnTo>
                  <a:pt x="92075" y="161658"/>
                </a:lnTo>
                <a:lnTo>
                  <a:pt x="91839" y="160426"/>
                </a:lnTo>
                <a:lnTo>
                  <a:pt x="91802" y="160234"/>
                </a:lnTo>
                <a:close/>
              </a:path>
              <a:path w="179070" h="309245">
                <a:moveTo>
                  <a:pt x="96432" y="156844"/>
                </a:moveTo>
                <a:lnTo>
                  <a:pt x="92963" y="157746"/>
                </a:lnTo>
                <a:lnTo>
                  <a:pt x="91693" y="159664"/>
                </a:lnTo>
                <a:lnTo>
                  <a:pt x="91802" y="160234"/>
                </a:lnTo>
                <a:lnTo>
                  <a:pt x="93145" y="157873"/>
                </a:lnTo>
                <a:lnTo>
                  <a:pt x="93217" y="157746"/>
                </a:lnTo>
                <a:lnTo>
                  <a:pt x="95729" y="157746"/>
                </a:lnTo>
                <a:lnTo>
                  <a:pt x="96432" y="156844"/>
                </a:lnTo>
                <a:close/>
              </a:path>
              <a:path w="179070" h="309245">
                <a:moveTo>
                  <a:pt x="117728" y="158750"/>
                </a:moveTo>
                <a:lnTo>
                  <a:pt x="116586" y="158978"/>
                </a:lnTo>
                <a:lnTo>
                  <a:pt x="117110" y="158978"/>
                </a:lnTo>
                <a:lnTo>
                  <a:pt x="117728" y="158750"/>
                </a:lnTo>
                <a:close/>
              </a:path>
              <a:path w="179070" h="309245">
                <a:moveTo>
                  <a:pt x="119736" y="158750"/>
                </a:moveTo>
                <a:lnTo>
                  <a:pt x="117728" y="158750"/>
                </a:lnTo>
                <a:lnTo>
                  <a:pt x="117110" y="158978"/>
                </a:lnTo>
                <a:lnTo>
                  <a:pt x="116586" y="158978"/>
                </a:lnTo>
                <a:lnTo>
                  <a:pt x="119736" y="158750"/>
                </a:lnTo>
                <a:close/>
              </a:path>
              <a:path w="179070" h="309245">
                <a:moveTo>
                  <a:pt x="131815" y="157873"/>
                </a:moveTo>
                <a:lnTo>
                  <a:pt x="113931" y="157873"/>
                </a:lnTo>
                <a:lnTo>
                  <a:pt x="158813" y="158356"/>
                </a:lnTo>
                <a:lnTo>
                  <a:pt x="125163" y="158356"/>
                </a:lnTo>
                <a:lnTo>
                  <a:pt x="131815" y="157873"/>
                </a:lnTo>
                <a:close/>
              </a:path>
              <a:path w="179070" h="309245">
                <a:moveTo>
                  <a:pt x="150824" y="157873"/>
                </a:moveTo>
                <a:lnTo>
                  <a:pt x="131815" y="157873"/>
                </a:lnTo>
                <a:lnTo>
                  <a:pt x="125163" y="158356"/>
                </a:lnTo>
                <a:lnTo>
                  <a:pt x="151496" y="158356"/>
                </a:lnTo>
                <a:lnTo>
                  <a:pt x="150824" y="157873"/>
                </a:lnTo>
                <a:close/>
              </a:path>
              <a:path w="179070" h="309245">
                <a:moveTo>
                  <a:pt x="164348" y="157454"/>
                </a:moveTo>
                <a:lnTo>
                  <a:pt x="150240" y="157454"/>
                </a:lnTo>
                <a:lnTo>
                  <a:pt x="153049" y="158356"/>
                </a:lnTo>
                <a:lnTo>
                  <a:pt x="165607" y="158356"/>
                </a:lnTo>
                <a:lnTo>
                  <a:pt x="164348" y="157454"/>
                </a:lnTo>
                <a:close/>
              </a:path>
              <a:path w="179070" h="309245">
                <a:moveTo>
                  <a:pt x="106020" y="157454"/>
                </a:moveTo>
                <a:lnTo>
                  <a:pt x="96290" y="157454"/>
                </a:lnTo>
                <a:lnTo>
                  <a:pt x="95630" y="157873"/>
                </a:lnTo>
                <a:lnTo>
                  <a:pt x="105543" y="157873"/>
                </a:lnTo>
                <a:lnTo>
                  <a:pt x="105708" y="157746"/>
                </a:lnTo>
                <a:lnTo>
                  <a:pt x="106020" y="157454"/>
                </a:lnTo>
                <a:close/>
              </a:path>
              <a:path w="179070" h="309245">
                <a:moveTo>
                  <a:pt x="97789" y="156502"/>
                </a:moveTo>
                <a:lnTo>
                  <a:pt x="96432" y="156844"/>
                </a:lnTo>
                <a:lnTo>
                  <a:pt x="95729" y="157746"/>
                </a:lnTo>
                <a:lnTo>
                  <a:pt x="96290" y="157454"/>
                </a:lnTo>
                <a:lnTo>
                  <a:pt x="97789" y="156502"/>
                </a:lnTo>
                <a:close/>
              </a:path>
              <a:path w="179070" h="309245">
                <a:moveTo>
                  <a:pt x="95022" y="156844"/>
                </a:moveTo>
                <a:lnTo>
                  <a:pt x="93397" y="156844"/>
                </a:lnTo>
                <a:lnTo>
                  <a:pt x="99245" y="157454"/>
                </a:lnTo>
                <a:lnTo>
                  <a:pt x="93802" y="157454"/>
                </a:lnTo>
                <a:lnTo>
                  <a:pt x="95022" y="156844"/>
                </a:lnTo>
                <a:close/>
              </a:path>
              <a:path w="179070" h="309245">
                <a:moveTo>
                  <a:pt x="100562" y="156502"/>
                </a:moveTo>
                <a:lnTo>
                  <a:pt x="97789" y="156502"/>
                </a:lnTo>
                <a:lnTo>
                  <a:pt x="96290" y="157454"/>
                </a:lnTo>
                <a:lnTo>
                  <a:pt x="95968" y="157454"/>
                </a:lnTo>
                <a:lnTo>
                  <a:pt x="100562" y="156502"/>
                </a:lnTo>
                <a:close/>
              </a:path>
              <a:path w="179070" h="309245">
                <a:moveTo>
                  <a:pt x="110075" y="153574"/>
                </a:moveTo>
                <a:lnTo>
                  <a:pt x="104520" y="155714"/>
                </a:lnTo>
                <a:lnTo>
                  <a:pt x="104359" y="155714"/>
                </a:lnTo>
                <a:lnTo>
                  <a:pt x="95968" y="157454"/>
                </a:lnTo>
                <a:lnTo>
                  <a:pt x="106020" y="157454"/>
                </a:lnTo>
                <a:lnTo>
                  <a:pt x="110075" y="153574"/>
                </a:lnTo>
                <a:close/>
              </a:path>
              <a:path w="179070" h="309245">
                <a:moveTo>
                  <a:pt x="152900" y="79514"/>
                </a:moveTo>
                <a:lnTo>
                  <a:pt x="131918" y="116411"/>
                </a:lnTo>
                <a:lnTo>
                  <a:pt x="99949" y="152400"/>
                </a:lnTo>
                <a:lnTo>
                  <a:pt x="99567" y="152819"/>
                </a:lnTo>
                <a:lnTo>
                  <a:pt x="96432" y="156844"/>
                </a:lnTo>
                <a:lnTo>
                  <a:pt x="97789" y="156502"/>
                </a:lnTo>
                <a:lnTo>
                  <a:pt x="100562" y="156502"/>
                </a:lnTo>
                <a:lnTo>
                  <a:pt x="104359" y="155714"/>
                </a:lnTo>
                <a:lnTo>
                  <a:pt x="104520" y="155714"/>
                </a:lnTo>
                <a:lnTo>
                  <a:pt x="110075" y="153574"/>
                </a:lnTo>
                <a:lnTo>
                  <a:pt x="113558" y="150241"/>
                </a:lnTo>
                <a:lnTo>
                  <a:pt x="118724" y="144617"/>
                </a:lnTo>
                <a:lnTo>
                  <a:pt x="125094" y="137731"/>
                </a:lnTo>
                <a:lnTo>
                  <a:pt x="125222" y="137541"/>
                </a:lnTo>
                <a:lnTo>
                  <a:pt x="138175" y="121348"/>
                </a:lnTo>
                <a:lnTo>
                  <a:pt x="138429" y="120992"/>
                </a:lnTo>
                <a:lnTo>
                  <a:pt x="149987" y="102679"/>
                </a:lnTo>
                <a:lnTo>
                  <a:pt x="150240" y="102412"/>
                </a:lnTo>
                <a:lnTo>
                  <a:pt x="160654" y="82638"/>
                </a:lnTo>
                <a:lnTo>
                  <a:pt x="161162" y="80721"/>
                </a:lnTo>
                <a:lnTo>
                  <a:pt x="152907" y="80721"/>
                </a:lnTo>
                <a:lnTo>
                  <a:pt x="152900" y="79514"/>
                </a:lnTo>
                <a:close/>
              </a:path>
              <a:path w="179070" h="309245">
                <a:moveTo>
                  <a:pt x="153288" y="78765"/>
                </a:moveTo>
                <a:lnTo>
                  <a:pt x="152900" y="79514"/>
                </a:lnTo>
                <a:lnTo>
                  <a:pt x="152907" y="80721"/>
                </a:lnTo>
                <a:lnTo>
                  <a:pt x="153288" y="78765"/>
                </a:lnTo>
                <a:close/>
              </a:path>
              <a:path w="179070" h="309245">
                <a:moveTo>
                  <a:pt x="161175" y="78765"/>
                </a:moveTo>
                <a:lnTo>
                  <a:pt x="153288" y="78765"/>
                </a:lnTo>
                <a:lnTo>
                  <a:pt x="152907" y="80721"/>
                </a:lnTo>
                <a:lnTo>
                  <a:pt x="161162" y="80721"/>
                </a:lnTo>
                <a:lnTo>
                  <a:pt x="161175" y="78765"/>
                </a:lnTo>
                <a:close/>
              </a:path>
              <a:path w="179070" h="309245">
                <a:moveTo>
                  <a:pt x="159063" y="25539"/>
                </a:moveTo>
                <a:lnTo>
                  <a:pt x="150113" y="25539"/>
                </a:lnTo>
                <a:lnTo>
                  <a:pt x="150622" y="27038"/>
                </a:lnTo>
                <a:lnTo>
                  <a:pt x="150334" y="27038"/>
                </a:lnTo>
                <a:lnTo>
                  <a:pt x="152469" y="41554"/>
                </a:lnTo>
                <a:lnTo>
                  <a:pt x="152653" y="42189"/>
                </a:lnTo>
                <a:lnTo>
                  <a:pt x="152774" y="59258"/>
                </a:lnTo>
                <a:lnTo>
                  <a:pt x="152900" y="79514"/>
                </a:lnTo>
                <a:lnTo>
                  <a:pt x="153288" y="78765"/>
                </a:lnTo>
                <a:lnTo>
                  <a:pt x="161175" y="78765"/>
                </a:lnTo>
                <a:lnTo>
                  <a:pt x="161296" y="59258"/>
                </a:lnTo>
                <a:lnTo>
                  <a:pt x="161416" y="41554"/>
                </a:lnTo>
                <a:lnTo>
                  <a:pt x="159283" y="27038"/>
                </a:lnTo>
                <a:lnTo>
                  <a:pt x="150622" y="27038"/>
                </a:lnTo>
                <a:lnTo>
                  <a:pt x="150302" y="26466"/>
                </a:lnTo>
                <a:lnTo>
                  <a:pt x="159199" y="26466"/>
                </a:lnTo>
                <a:lnTo>
                  <a:pt x="159082" y="25666"/>
                </a:lnTo>
                <a:lnTo>
                  <a:pt x="159063" y="25539"/>
                </a:lnTo>
                <a:close/>
              </a:path>
              <a:path w="179070" h="309245">
                <a:moveTo>
                  <a:pt x="135347" y="0"/>
                </a:moveTo>
                <a:lnTo>
                  <a:pt x="101218" y="0"/>
                </a:lnTo>
                <a:lnTo>
                  <a:pt x="80644" y="3721"/>
                </a:lnTo>
                <a:lnTo>
                  <a:pt x="43306" y="18300"/>
                </a:lnTo>
                <a:lnTo>
                  <a:pt x="9650" y="41554"/>
                </a:lnTo>
                <a:lnTo>
                  <a:pt x="0" y="53835"/>
                </a:lnTo>
                <a:lnTo>
                  <a:pt x="50" y="54832"/>
                </a:lnTo>
                <a:lnTo>
                  <a:pt x="127" y="56375"/>
                </a:lnTo>
                <a:lnTo>
                  <a:pt x="253" y="59690"/>
                </a:lnTo>
                <a:lnTo>
                  <a:pt x="376" y="60198"/>
                </a:lnTo>
                <a:lnTo>
                  <a:pt x="507" y="60515"/>
                </a:lnTo>
                <a:lnTo>
                  <a:pt x="524" y="60744"/>
                </a:lnTo>
                <a:lnTo>
                  <a:pt x="635" y="62547"/>
                </a:lnTo>
                <a:lnTo>
                  <a:pt x="888" y="63588"/>
                </a:lnTo>
                <a:lnTo>
                  <a:pt x="1142" y="64122"/>
                </a:lnTo>
                <a:lnTo>
                  <a:pt x="1397" y="66408"/>
                </a:lnTo>
                <a:lnTo>
                  <a:pt x="2412" y="67310"/>
                </a:lnTo>
                <a:lnTo>
                  <a:pt x="4952" y="67310"/>
                </a:lnTo>
                <a:lnTo>
                  <a:pt x="5968" y="66408"/>
                </a:lnTo>
                <a:lnTo>
                  <a:pt x="6095" y="65189"/>
                </a:lnTo>
                <a:lnTo>
                  <a:pt x="6162" y="64630"/>
                </a:lnTo>
                <a:lnTo>
                  <a:pt x="6223" y="64122"/>
                </a:lnTo>
                <a:lnTo>
                  <a:pt x="6476" y="63588"/>
                </a:lnTo>
                <a:lnTo>
                  <a:pt x="6603" y="62547"/>
                </a:lnTo>
                <a:lnTo>
                  <a:pt x="6730" y="62293"/>
                </a:lnTo>
                <a:lnTo>
                  <a:pt x="6857" y="60515"/>
                </a:lnTo>
                <a:lnTo>
                  <a:pt x="6923" y="60198"/>
                </a:lnTo>
                <a:lnTo>
                  <a:pt x="6985" y="59690"/>
                </a:lnTo>
                <a:lnTo>
                  <a:pt x="7112" y="59258"/>
                </a:lnTo>
                <a:lnTo>
                  <a:pt x="7238" y="56375"/>
                </a:lnTo>
                <a:lnTo>
                  <a:pt x="7266" y="55829"/>
                </a:lnTo>
                <a:lnTo>
                  <a:pt x="6603" y="55829"/>
                </a:lnTo>
                <a:lnTo>
                  <a:pt x="7365" y="53835"/>
                </a:lnTo>
                <a:lnTo>
                  <a:pt x="8028" y="53835"/>
                </a:lnTo>
                <a:lnTo>
                  <a:pt x="9425" y="51879"/>
                </a:lnTo>
                <a:lnTo>
                  <a:pt x="9551" y="51676"/>
                </a:lnTo>
                <a:lnTo>
                  <a:pt x="9905" y="51206"/>
                </a:lnTo>
                <a:lnTo>
                  <a:pt x="10174" y="51206"/>
                </a:lnTo>
                <a:lnTo>
                  <a:pt x="14731" y="47256"/>
                </a:lnTo>
                <a:lnTo>
                  <a:pt x="15212" y="46939"/>
                </a:lnTo>
                <a:lnTo>
                  <a:pt x="22732" y="40449"/>
                </a:lnTo>
                <a:lnTo>
                  <a:pt x="32238" y="33121"/>
                </a:lnTo>
                <a:lnTo>
                  <a:pt x="32379" y="32962"/>
                </a:lnTo>
                <a:lnTo>
                  <a:pt x="32765" y="32715"/>
                </a:lnTo>
                <a:lnTo>
                  <a:pt x="32934" y="32715"/>
                </a:lnTo>
                <a:lnTo>
                  <a:pt x="46862" y="25666"/>
                </a:lnTo>
                <a:lnTo>
                  <a:pt x="63710" y="18110"/>
                </a:lnTo>
                <a:lnTo>
                  <a:pt x="82274" y="12230"/>
                </a:lnTo>
                <a:lnTo>
                  <a:pt x="102367" y="8813"/>
                </a:lnTo>
                <a:lnTo>
                  <a:pt x="133793" y="8813"/>
                </a:lnTo>
                <a:lnTo>
                  <a:pt x="132735" y="8166"/>
                </a:lnTo>
                <a:lnTo>
                  <a:pt x="149605" y="8166"/>
                </a:lnTo>
                <a:lnTo>
                  <a:pt x="137413" y="596"/>
                </a:lnTo>
                <a:lnTo>
                  <a:pt x="135347" y="0"/>
                </a:lnTo>
                <a:close/>
              </a:path>
              <a:path w="179070" h="309245">
                <a:moveTo>
                  <a:pt x="7365" y="53835"/>
                </a:moveTo>
                <a:lnTo>
                  <a:pt x="6603" y="55829"/>
                </a:lnTo>
                <a:lnTo>
                  <a:pt x="7316" y="54832"/>
                </a:lnTo>
                <a:lnTo>
                  <a:pt x="7365" y="53835"/>
                </a:lnTo>
                <a:close/>
              </a:path>
              <a:path w="179070" h="309245">
                <a:moveTo>
                  <a:pt x="7316" y="54832"/>
                </a:moveTo>
                <a:lnTo>
                  <a:pt x="6603" y="55829"/>
                </a:lnTo>
                <a:lnTo>
                  <a:pt x="7266" y="55829"/>
                </a:lnTo>
                <a:lnTo>
                  <a:pt x="7316" y="54832"/>
                </a:lnTo>
                <a:close/>
              </a:path>
              <a:path w="179070" h="309245">
                <a:moveTo>
                  <a:pt x="8028" y="53835"/>
                </a:moveTo>
                <a:lnTo>
                  <a:pt x="7365" y="53835"/>
                </a:lnTo>
                <a:lnTo>
                  <a:pt x="7316" y="54832"/>
                </a:lnTo>
                <a:lnTo>
                  <a:pt x="8028" y="53835"/>
                </a:lnTo>
                <a:close/>
              </a:path>
              <a:path w="179070" h="309245">
                <a:moveTo>
                  <a:pt x="10174" y="51206"/>
                </a:moveTo>
                <a:lnTo>
                  <a:pt x="9905" y="51206"/>
                </a:lnTo>
                <a:lnTo>
                  <a:pt x="9570" y="51676"/>
                </a:lnTo>
                <a:lnTo>
                  <a:pt x="10174" y="51206"/>
                </a:lnTo>
                <a:close/>
              </a:path>
              <a:path w="179070" h="309245">
                <a:moveTo>
                  <a:pt x="32934" y="32715"/>
                </a:moveTo>
                <a:lnTo>
                  <a:pt x="32765" y="32715"/>
                </a:lnTo>
                <a:lnTo>
                  <a:pt x="32444" y="32962"/>
                </a:lnTo>
                <a:lnTo>
                  <a:pt x="32934" y="32715"/>
                </a:lnTo>
                <a:close/>
              </a:path>
              <a:path w="179070" h="309245">
                <a:moveTo>
                  <a:pt x="143894" y="14999"/>
                </a:moveTo>
                <a:lnTo>
                  <a:pt x="150068" y="26047"/>
                </a:lnTo>
                <a:lnTo>
                  <a:pt x="150113" y="25539"/>
                </a:lnTo>
                <a:lnTo>
                  <a:pt x="159063" y="25539"/>
                </a:lnTo>
                <a:lnTo>
                  <a:pt x="158876" y="24269"/>
                </a:lnTo>
                <a:lnTo>
                  <a:pt x="158368" y="22745"/>
                </a:lnTo>
                <a:lnTo>
                  <a:pt x="154430" y="15697"/>
                </a:lnTo>
                <a:lnTo>
                  <a:pt x="145034" y="15697"/>
                </a:lnTo>
                <a:lnTo>
                  <a:pt x="143894" y="14999"/>
                </a:lnTo>
                <a:close/>
              </a:path>
              <a:path w="179070" h="309245">
                <a:moveTo>
                  <a:pt x="143382" y="14084"/>
                </a:moveTo>
                <a:lnTo>
                  <a:pt x="143894" y="14999"/>
                </a:lnTo>
                <a:lnTo>
                  <a:pt x="145034" y="15697"/>
                </a:lnTo>
                <a:lnTo>
                  <a:pt x="143382" y="14084"/>
                </a:lnTo>
                <a:close/>
              </a:path>
              <a:path w="179070" h="309245">
                <a:moveTo>
                  <a:pt x="153528" y="14084"/>
                </a:moveTo>
                <a:lnTo>
                  <a:pt x="143382" y="14084"/>
                </a:lnTo>
                <a:lnTo>
                  <a:pt x="145034" y="15697"/>
                </a:lnTo>
                <a:lnTo>
                  <a:pt x="154430" y="15697"/>
                </a:lnTo>
                <a:lnTo>
                  <a:pt x="153528" y="14084"/>
                </a:lnTo>
                <a:close/>
              </a:path>
              <a:path w="179070" h="309245">
                <a:moveTo>
                  <a:pt x="149605" y="8166"/>
                </a:moveTo>
                <a:lnTo>
                  <a:pt x="132761" y="8166"/>
                </a:lnTo>
                <a:lnTo>
                  <a:pt x="135127" y="8813"/>
                </a:lnTo>
                <a:lnTo>
                  <a:pt x="133793" y="8813"/>
                </a:lnTo>
                <a:lnTo>
                  <a:pt x="143894" y="14999"/>
                </a:lnTo>
                <a:lnTo>
                  <a:pt x="143382" y="14084"/>
                </a:lnTo>
                <a:lnTo>
                  <a:pt x="153528" y="14084"/>
                </a:lnTo>
                <a:lnTo>
                  <a:pt x="151129" y="9791"/>
                </a:lnTo>
                <a:lnTo>
                  <a:pt x="150213" y="8813"/>
                </a:lnTo>
                <a:lnTo>
                  <a:pt x="135127" y="8813"/>
                </a:lnTo>
                <a:lnTo>
                  <a:pt x="132761" y="8166"/>
                </a:lnTo>
                <a:lnTo>
                  <a:pt x="149605" y="81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7493" y="5626265"/>
            <a:ext cx="304800" cy="120014"/>
          </a:xfrm>
          <a:custGeom>
            <a:avLst/>
            <a:gdLst/>
            <a:ahLst/>
            <a:cxnLst/>
            <a:rect l="l" t="t" r="r" b="b"/>
            <a:pathLst>
              <a:path w="304800" h="120014">
                <a:moveTo>
                  <a:pt x="102513" y="12277"/>
                </a:moveTo>
                <a:lnTo>
                  <a:pt x="142390" y="42838"/>
                </a:lnTo>
                <a:lnTo>
                  <a:pt x="176948" y="77800"/>
                </a:lnTo>
                <a:lnTo>
                  <a:pt x="191299" y="93230"/>
                </a:lnTo>
                <a:lnTo>
                  <a:pt x="191807" y="93687"/>
                </a:lnTo>
                <a:lnTo>
                  <a:pt x="205396" y="104495"/>
                </a:lnTo>
                <a:lnTo>
                  <a:pt x="215302" y="111772"/>
                </a:lnTo>
                <a:lnTo>
                  <a:pt x="215683" y="112090"/>
                </a:lnTo>
                <a:lnTo>
                  <a:pt x="224700" y="117119"/>
                </a:lnTo>
                <a:lnTo>
                  <a:pt x="225716" y="117513"/>
                </a:lnTo>
                <a:lnTo>
                  <a:pt x="233209" y="119684"/>
                </a:lnTo>
                <a:lnTo>
                  <a:pt x="234675" y="119875"/>
                </a:lnTo>
                <a:lnTo>
                  <a:pt x="248830" y="119875"/>
                </a:lnTo>
                <a:lnTo>
                  <a:pt x="250989" y="119354"/>
                </a:lnTo>
                <a:lnTo>
                  <a:pt x="259625" y="114706"/>
                </a:lnTo>
                <a:lnTo>
                  <a:pt x="261149" y="113347"/>
                </a:lnTo>
                <a:lnTo>
                  <a:pt x="262381" y="111582"/>
                </a:lnTo>
                <a:lnTo>
                  <a:pt x="246671" y="111582"/>
                </a:lnTo>
                <a:lnTo>
                  <a:pt x="247300" y="111239"/>
                </a:lnTo>
                <a:lnTo>
                  <a:pt x="235622" y="111239"/>
                </a:lnTo>
                <a:lnTo>
                  <a:pt x="234479" y="111061"/>
                </a:lnTo>
                <a:lnTo>
                  <a:pt x="235005" y="111061"/>
                </a:lnTo>
                <a:lnTo>
                  <a:pt x="229496" y="109473"/>
                </a:lnTo>
                <a:lnTo>
                  <a:pt x="229018" y="109473"/>
                </a:lnTo>
                <a:lnTo>
                  <a:pt x="228377" y="109190"/>
                </a:lnTo>
                <a:lnTo>
                  <a:pt x="228511" y="109190"/>
                </a:lnTo>
                <a:lnTo>
                  <a:pt x="220107" y="104495"/>
                </a:lnTo>
                <a:lnTo>
                  <a:pt x="219438" y="103949"/>
                </a:lnTo>
                <a:lnTo>
                  <a:pt x="211041" y="97777"/>
                </a:lnTo>
                <a:lnTo>
                  <a:pt x="197141" y="86829"/>
                </a:lnTo>
                <a:lnTo>
                  <a:pt x="166280" y="54127"/>
                </a:lnTo>
                <a:lnTo>
                  <a:pt x="147611" y="35864"/>
                </a:lnTo>
                <a:lnTo>
                  <a:pt x="127799" y="18605"/>
                </a:lnTo>
                <a:lnTo>
                  <a:pt x="127561" y="18374"/>
                </a:lnTo>
                <a:lnTo>
                  <a:pt x="126892" y="17894"/>
                </a:lnTo>
                <a:lnTo>
                  <a:pt x="118499" y="12420"/>
                </a:lnTo>
                <a:lnTo>
                  <a:pt x="103288" y="12420"/>
                </a:lnTo>
                <a:lnTo>
                  <a:pt x="102513" y="12277"/>
                </a:lnTo>
                <a:close/>
              </a:path>
              <a:path w="304800" h="120014">
                <a:moveTo>
                  <a:pt x="254404" y="107363"/>
                </a:moveTo>
                <a:lnTo>
                  <a:pt x="246671" y="111582"/>
                </a:lnTo>
                <a:lnTo>
                  <a:pt x="248730" y="111061"/>
                </a:lnTo>
                <a:lnTo>
                  <a:pt x="262744" y="111061"/>
                </a:lnTo>
                <a:lnTo>
                  <a:pt x="264684" y="108280"/>
                </a:lnTo>
                <a:lnTo>
                  <a:pt x="253783" y="108280"/>
                </a:lnTo>
                <a:lnTo>
                  <a:pt x="254404" y="107363"/>
                </a:lnTo>
                <a:close/>
              </a:path>
              <a:path w="304800" h="120014">
                <a:moveTo>
                  <a:pt x="262744" y="111061"/>
                </a:moveTo>
                <a:lnTo>
                  <a:pt x="248730" y="111061"/>
                </a:lnTo>
                <a:lnTo>
                  <a:pt x="246671" y="111582"/>
                </a:lnTo>
                <a:lnTo>
                  <a:pt x="262381" y="111582"/>
                </a:lnTo>
                <a:lnTo>
                  <a:pt x="262620" y="111239"/>
                </a:lnTo>
                <a:lnTo>
                  <a:pt x="262744" y="111061"/>
                </a:lnTo>
                <a:close/>
              </a:path>
              <a:path w="304800" h="120014">
                <a:moveTo>
                  <a:pt x="235005" y="111061"/>
                </a:moveTo>
                <a:lnTo>
                  <a:pt x="234479" y="111061"/>
                </a:lnTo>
                <a:lnTo>
                  <a:pt x="235622" y="111239"/>
                </a:lnTo>
                <a:lnTo>
                  <a:pt x="235005" y="111061"/>
                </a:lnTo>
                <a:close/>
              </a:path>
              <a:path w="304800" h="120014">
                <a:moveTo>
                  <a:pt x="247626" y="111061"/>
                </a:moveTo>
                <a:lnTo>
                  <a:pt x="235005" y="111061"/>
                </a:lnTo>
                <a:lnTo>
                  <a:pt x="235622" y="111239"/>
                </a:lnTo>
                <a:lnTo>
                  <a:pt x="247300" y="111239"/>
                </a:lnTo>
                <a:lnTo>
                  <a:pt x="247626" y="111061"/>
                </a:lnTo>
                <a:close/>
              </a:path>
              <a:path w="304800" h="120014">
                <a:moveTo>
                  <a:pt x="228511" y="109190"/>
                </a:moveTo>
                <a:lnTo>
                  <a:pt x="228377" y="109190"/>
                </a:lnTo>
                <a:lnTo>
                  <a:pt x="229018" y="109473"/>
                </a:lnTo>
                <a:lnTo>
                  <a:pt x="228511" y="109190"/>
                </a:lnTo>
                <a:close/>
              </a:path>
              <a:path w="304800" h="120014">
                <a:moveTo>
                  <a:pt x="228511" y="109190"/>
                </a:moveTo>
                <a:lnTo>
                  <a:pt x="229018" y="109473"/>
                </a:lnTo>
                <a:lnTo>
                  <a:pt x="229496" y="109473"/>
                </a:lnTo>
                <a:lnTo>
                  <a:pt x="228511" y="109190"/>
                </a:lnTo>
                <a:close/>
              </a:path>
              <a:path w="304800" h="120014">
                <a:moveTo>
                  <a:pt x="255307" y="106870"/>
                </a:moveTo>
                <a:lnTo>
                  <a:pt x="254404" y="107363"/>
                </a:lnTo>
                <a:lnTo>
                  <a:pt x="253783" y="108280"/>
                </a:lnTo>
                <a:lnTo>
                  <a:pt x="255307" y="106870"/>
                </a:lnTo>
                <a:close/>
              </a:path>
              <a:path w="304800" h="120014">
                <a:moveTo>
                  <a:pt x="265668" y="106870"/>
                </a:moveTo>
                <a:lnTo>
                  <a:pt x="255307" y="106870"/>
                </a:lnTo>
                <a:lnTo>
                  <a:pt x="253783" y="108280"/>
                </a:lnTo>
                <a:lnTo>
                  <a:pt x="264684" y="108280"/>
                </a:lnTo>
                <a:lnTo>
                  <a:pt x="265668" y="106870"/>
                </a:lnTo>
                <a:close/>
              </a:path>
              <a:path w="304800" h="120014">
                <a:moveTo>
                  <a:pt x="301980" y="0"/>
                </a:moveTo>
                <a:lnTo>
                  <a:pt x="298106" y="0"/>
                </a:lnTo>
                <a:lnTo>
                  <a:pt x="297330" y="698"/>
                </a:lnTo>
                <a:lnTo>
                  <a:pt x="292024" y="14902"/>
                </a:lnTo>
                <a:lnTo>
                  <a:pt x="291942" y="15443"/>
                </a:lnTo>
                <a:lnTo>
                  <a:pt x="291840" y="16116"/>
                </a:lnTo>
                <a:lnTo>
                  <a:pt x="291629" y="17894"/>
                </a:lnTo>
                <a:lnTo>
                  <a:pt x="287918" y="31559"/>
                </a:lnTo>
                <a:lnTo>
                  <a:pt x="282358" y="49707"/>
                </a:lnTo>
                <a:lnTo>
                  <a:pt x="276183" y="65580"/>
                </a:lnTo>
                <a:lnTo>
                  <a:pt x="268592" y="83257"/>
                </a:lnTo>
                <a:lnTo>
                  <a:pt x="262211" y="95237"/>
                </a:lnTo>
                <a:lnTo>
                  <a:pt x="260895" y="97777"/>
                </a:lnTo>
                <a:lnTo>
                  <a:pt x="254404" y="107363"/>
                </a:lnTo>
                <a:lnTo>
                  <a:pt x="255307" y="106870"/>
                </a:lnTo>
                <a:lnTo>
                  <a:pt x="265668" y="106870"/>
                </a:lnTo>
                <a:lnTo>
                  <a:pt x="268388" y="102971"/>
                </a:lnTo>
                <a:lnTo>
                  <a:pt x="268769" y="102514"/>
                </a:lnTo>
                <a:lnTo>
                  <a:pt x="276643" y="87782"/>
                </a:lnTo>
                <a:lnTo>
                  <a:pt x="276897" y="87426"/>
                </a:lnTo>
                <a:lnTo>
                  <a:pt x="284009" y="70865"/>
                </a:lnTo>
                <a:lnTo>
                  <a:pt x="284136" y="70675"/>
                </a:lnTo>
                <a:lnTo>
                  <a:pt x="290867" y="53022"/>
                </a:lnTo>
                <a:lnTo>
                  <a:pt x="290994" y="52641"/>
                </a:lnTo>
                <a:lnTo>
                  <a:pt x="295836" y="36042"/>
                </a:lnTo>
                <a:lnTo>
                  <a:pt x="295947" y="35496"/>
                </a:lnTo>
                <a:lnTo>
                  <a:pt x="299757" y="19977"/>
                </a:lnTo>
                <a:lnTo>
                  <a:pt x="299757" y="19532"/>
                </a:lnTo>
                <a:lnTo>
                  <a:pt x="300742" y="12420"/>
                </a:lnTo>
                <a:lnTo>
                  <a:pt x="300830" y="11785"/>
                </a:lnTo>
                <a:lnTo>
                  <a:pt x="300953" y="10274"/>
                </a:lnTo>
                <a:lnTo>
                  <a:pt x="301154" y="9448"/>
                </a:lnTo>
                <a:lnTo>
                  <a:pt x="301334" y="9448"/>
                </a:lnTo>
                <a:lnTo>
                  <a:pt x="302562" y="6502"/>
                </a:lnTo>
                <a:lnTo>
                  <a:pt x="301408" y="6502"/>
                </a:lnTo>
                <a:lnTo>
                  <a:pt x="303363" y="4571"/>
                </a:lnTo>
                <a:lnTo>
                  <a:pt x="304329" y="4571"/>
                </a:lnTo>
                <a:lnTo>
                  <a:pt x="304329" y="1854"/>
                </a:lnTo>
                <a:lnTo>
                  <a:pt x="303567" y="698"/>
                </a:lnTo>
                <a:lnTo>
                  <a:pt x="302424" y="177"/>
                </a:lnTo>
                <a:lnTo>
                  <a:pt x="301980" y="0"/>
                </a:lnTo>
                <a:close/>
              </a:path>
              <a:path w="304800" h="120014">
                <a:moveTo>
                  <a:pt x="83349" y="0"/>
                </a:moveTo>
                <a:lnTo>
                  <a:pt x="63688" y="0"/>
                </a:lnTo>
                <a:lnTo>
                  <a:pt x="46321" y="1854"/>
                </a:lnTo>
                <a:lnTo>
                  <a:pt x="46799" y="1854"/>
                </a:lnTo>
                <a:lnTo>
                  <a:pt x="46138" y="2019"/>
                </a:lnTo>
                <a:lnTo>
                  <a:pt x="10197" y="26568"/>
                </a:lnTo>
                <a:lnTo>
                  <a:pt x="0" y="54127"/>
                </a:lnTo>
                <a:lnTo>
                  <a:pt x="119" y="87782"/>
                </a:lnTo>
                <a:lnTo>
                  <a:pt x="14831" y="104495"/>
                </a:lnTo>
                <a:lnTo>
                  <a:pt x="14988" y="104495"/>
                </a:lnTo>
                <a:lnTo>
                  <a:pt x="23405" y="105473"/>
                </a:lnTo>
                <a:lnTo>
                  <a:pt x="36053" y="105473"/>
                </a:lnTo>
                <a:lnTo>
                  <a:pt x="37629" y="103949"/>
                </a:lnTo>
                <a:lnTo>
                  <a:pt x="37629" y="100329"/>
                </a:lnTo>
                <a:lnTo>
                  <a:pt x="36105" y="98856"/>
                </a:lnTo>
                <a:lnTo>
                  <a:pt x="24674" y="98856"/>
                </a:lnTo>
                <a:lnTo>
                  <a:pt x="20973" y="98361"/>
                </a:lnTo>
                <a:lnTo>
                  <a:pt x="17309" y="98361"/>
                </a:lnTo>
                <a:lnTo>
                  <a:pt x="15953" y="97777"/>
                </a:lnTo>
                <a:lnTo>
                  <a:pt x="16575" y="97777"/>
                </a:lnTo>
                <a:lnTo>
                  <a:pt x="12823" y="94792"/>
                </a:lnTo>
                <a:lnTo>
                  <a:pt x="12483" y="94792"/>
                </a:lnTo>
                <a:lnTo>
                  <a:pt x="11721" y="93916"/>
                </a:lnTo>
                <a:lnTo>
                  <a:pt x="11915" y="93916"/>
                </a:lnTo>
                <a:lnTo>
                  <a:pt x="9845" y="90739"/>
                </a:lnTo>
                <a:lnTo>
                  <a:pt x="8392" y="87426"/>
                </a:lnTo>
                <a:lnTo>
                  <a:pt x="8038" y="87426"/>
                </a:lnTo>
                <a:lnTo>
                  <a:pt x="8039" y="87111"/>
                </a:lnTo>
                <a:lnTo>
                  <a:pt x="7905" y="86829"/>
                </a:lnTo>
                <a:lnTo>
                  <a:pt x="7657" y="85763"/>
                </a:lnTo>
                <a:lnTo>
                  <a:pt x="8045" y="85763"/>
                </a:lnTo>
                <a:lnTo>
                  <a:pt x="8151" y="55443"/>
                </a:lnTo>
                <a:lnTo>
                  <a:pt x="10451" y="43433"/>
                </a:lnTo>
                <a:lnTo>
                  <a:pt x="10494" y="42838"/>
                </a:lnTo>
                <a:lnTo>
                  <a:pt x="10626" y="42378"/>
                </a:lnTo>
                <a:lnTo>
                  <a:pt x="10705" y="42100"/>
                </a:lnTo>
                <a:lnTo>
                  <a:pt x="11080" y="42100"/>
                </a:lnTo>
                <a:lnTo>
                  <a:pt x="16645" y="32283"/>
                </a:lnTo>
                <a:lnTo>
                  <a:pt x="16753" y="31990"/>
                </a:lnTo>
                <a:lnTo>
                  <a:pt x="17055" y="31559"/>
                </a:lnTo>
                <a:lnTo>
                  <a:pt x="17199" y="31559"/>
                </a:lnTo>
                <a:lnTo>
                  <a:pt x="25351" y="22504"/>
                </a:lnTo>
                <a:lnTo>
                  <a:pt x="25183" y="22504"/>
                </a:lnTo>
                <a:lnTo>
                  <a:pt x="25945" y="21843"/>
                </a:lnTo>
                <a:lnTo>
                  <a:pt x="26146" y="21843"/>
                </a:lnTo>
                <a:lnTo>
                  <a:pt x="36036" y="15062"/>
                </a:lnTo>
                <a:lnTo>
                  <a:pt x="35851" y="15062"/>
                </a:lnTo>
                <a:lnTo>
                  <a:pt x="36740" y="14579"/>
                </a:lnTo>
                <a:lnTo>
                  <a:pt x="37115" y="14579"/>
                </a:lnTo>
                <a:lnTo>
                  <a:pt x="48394" y="10274"/>
                </a:lnTo>
                <a:lnTo>
                  <a:pt x="48043" y="10274"/>
                </a:lnTo>
                <a:lnTo>
                  <a:pt x="64577" y="8508"/>
                </a:lnTo>
                <a:lnTo>
                  <a:pt x="112500" y="8508"/>
                </a:lnTo>
                <a:lnTo>
                  <a:pt x="106463" y="4571"/>
                </a:lnTo>
                <a:lnTo>
                  <a:pt x="104939" y="3936"/>
                </a:lnTo>
                <a:lnTo>
                  <a:pt x="83349" y="0"/>
                </a:lnTo>
                <a:close/>
              </a:path>
              <a:path w="304800" h="120014">
                <a:moveTo>
                  <a:pt x="16575" y="97777"/>
                </a:moveTo>
                <a:lnTo>
                  <a:pt x="15953" y="97777"/>
                </a:lnTo>
                <a:lnTo>
                  <a:pt x="17309" y="98361"/>
                </a:lnTo>
                <a:lnTo>
                  <a:pt x="16575" y="97777"/>
                </a:lnTo>
                <a:close/>
              </a:path>
              <a:path w="304800" h="120014">
                <a:moveTo>
                  <a:pt x="16607" y="97777"/>
                </a:moveTo>
                <a:lnTo>
                  <a:pt x="17309" y="98361"/>
                </a:lnTo>
                <a:lnTo>
                  <a:pt x="20973" y="98361"/>
                </a:lnTo>
                <a:lnTo>
                  <a:pt x="16607" y="97777"/>
                </a:lnTo>
                <a:close/>
              </a:path>
              <a:path w="304800" h="120014">
                <a:moveTo>
                  <a:pt x="12122" y="94235"/>
                </a:moveTo>
                <a:lnTo>
                  <a:pt x="12483" y="94792"/>
                </a:lnTo>
                <a:lnTo>
                  <a:pt x="12823" y="94792"/>
                </a:lnTo>
                <a:lnTo>
                  <a:pt x="12122" y="94235"/>
                </a:lnTo>
                <a:close/>
              </a:path>
              <a:path w="304800" h="120014">
                <a:moveTo>
                  <a:pt x="11915" y="93916"/>
                </a:moveTo>
                <a:lnTo>
                  <a:pt x="11721" y="93916"/>
                </a:lnTo>
                <a:lnTo>
                  <a:pt x="12122" y="94235"/>
                </a:lnTo>
                <a:lnTo>
                  <a:pt x="11915" y="93916"/>
                </a:lnTo>
                <a:close/>
              </a:path>
              <a:path w="304800" h="120014">
                <a:moveTo>
                  <a:pt x="8129" y="86829"/>
                </a:moveTo>
                <a:lnTo>
                  <a:pt x="8044" y="87426"/>
                </a:lnTo>
                <a:lnTo>
                  <a:pt x="8392" y="87426"/>
                </a:lnTo>
                <a:lnTo>
                  <a:pt x="8253" y="87111"/>
                </a:lnTo>
                <a:lnTo>
                  <a:pt x="8129" y="86829"/>
                </a:lnTo>
                <a:close/>
              </a:path>
              <a:path w="304800" h="120014">
                <a:moveTo>
                  <a:pt x="7657" y="85763"/>
                </a:moveTo>
                <a:lnTo>
                  <a:pt x="7859" y="86632"/>
                </a:lnTo>
                <a:lnTo>
                  <a:pt x="7971" y="87111"/>
                </a:lnTo>
                <a:lnTo>
                  <a:pt x="8041" y="86632"/>
                </a:lnTo>
                <a:lnTo>
                  <a:pt x="7657" y="85763"/>
                </a:lnTo>
                <a:close/>
              </a:path>
              <a:path w="304800" h="120014">
                <a:moveTo>
                  <a:pt x="8045" y="85763"/>
                </a:moveTo>
                <a:lnTo>
                  <a:pt x="7657" y="85763"/>
                </a:lnTo>
                <a:lnTo>
                  <a:pt x="8041" y="86632"/>
                </a:lnTo>
                <a:lnTo>
                  <a:pt x="8045" y="85763"/>
                </a:lnTo>
                <a:close/>
              </a:path>
              <a:path w="304800" h="120014">
                <a:moveTo>
                  <a:pt x="10516" y="43096"/>
                </a:moveTo>
                <a:lnTo>
                  <a:pt x="10324" y="43433"/>
                </a:lnTo>
                <a:lnTo>
                  <a:pt x="10451" y="43433"/>
                </a:lnTo>
                <a:lnTo>
                  <a:pt x="10516" y="43096"/>
                </a:lnTo>
                <a:close/>
              </a:path>
              <a:path w="304800" h="120014">
                <a:moveTo>
                  <a:pt x="11080" y="42100"/>
                </a:moveTo>
                <a:lnTo>
                  <a:pt x="10705" y="42100"/>
                </a:lnTo>
                <a:lnTo>
                  <a:pt x="10652" y="42378"/>
                </a:lnTo>
                <a:lnTo>
                  <a:pt x="10565" y="42838"/>
                </a:lnTo>
                <a:lnTo>
                  <a:pt x="10922" y="42378"/>
                </a:lnTo>
                <a:lnTo>
                  <a:pt x="11080" y="42100"/>
                </a:lnTo>
                <a:close/>
              </a:path>
              <a:path w="304800" h="120014">
                <a:moveTo>
                  <a:pt x="17199" y="31559"/>
                </a:moveTo>
                <a:lnTo>
                  <a:pt x="17055" y="31559"/>
                </a:lnTo>
                <a:lnTo>
                  <a:pt x="16811" y="31990"/>
                </a:lnTo>
                <a:lnTo>
                  <a:pt x="17199" y="31559"/>
                </a:lnTo>
                <a:close/>
              </a:path>
              <a:path w="304800" h="120014">
                <a:moveTo>
                  <a:pt x="25621" y="22204"/>
                </a:moveTo>
                <a:lnTo>
                  <a:pt x="25183" y="22504"/>
                </a:lnTo>
                <a:lnTo>
                  <a:pt x="25351" y="22504"/>
                </a:lnTo>
                <a:lnTo>
                  <a:pt x="25621" y="22204"/>
                </a:lnTo>
                <a:close/>
              </a:path>
              <a:path w="304800" h="120014">
                <a:moveTo>
                  <a:pt x="26146" y="21843"/>
                </a:moveTo>
                <a:lnTo>
                  <a:pt x="25945" y="21843"/>
                </a:lnTo>
                <a:lnTo>
                  <a:pt x="25621" y="22204"/>
                </a:lnTo>
                <a:lnTo>
                  <a:pt x="26146" y="21843"/>
                </a:lnTo>
                <a:close/>
              </a:path>
              <a:path w="304800" h="120014">
                <a:moveTo>
                  <a:pt x="36269" y="14902"/>
                </a:moveTo>
                <a:lnTo>
                  <a:pt x="35851" y="15062"/>
                </a:lnTo>
                <a:lnTo>
                  <a:pt x="36036" y="15062"/>
                </a:lnTo>
                <a:lnTo>
                  <a:pt x="36269" y="14902"/>
                </a:lnTo>
                <a:close/>
              </a:path>
              <a:path w="304800" h="120014">
                <a:moveTo>
                  <a:pt x="37115" y="14579"/>
                </a:moveTo>
                <a:lnTo>
                  <a:pt x="36740" y="14579"/>
                </a:lnTo>
                <a:lnTo>
                  <a:pt x="36269" y="14902"/>
                </a:lnTo>
                <a:lnTo>
                  <a:pt x="37115" y="14579"/>
                </a:lnTo>
                <a:close/>
              </a:path>
              <a:path w="304800" h="120014">
                <a:moveTo>
                  <a:pt x="101764" y="11785"/>
                </a:moveTo>
                <a:lnTo>
                  <a:pt x="102513" y="12277"/>
                </a:lnTo>
                <a:lnTo>
                  <a:pt x="103288" y="12420"/>
                </a:lnTo>
                <a:lnTo>
                  <a:pt x="101764" y="11785"/>
                </a:lnTo>
                <a:close/>
              </a:path>
              <a:path w="304800" h="120014">
                <a:moveTo>
                  <a:pt x="117525" y="11785"/>
                </a:moveTo>
                <a:lnTo>
                  <a:pt x="101764" y="11785"/>
                </a:lnTo>
                <a:lnTo>
                  <a:pt x="103288" y="12420"/>
                </a:lnTo>
                <a:lnTo>
                  <a:pt x="118499" y="12420"/>
                </a:lnTo>
                <a:lnTo>
                  <a:pt x="117525" y="11785"/>
                </a:lnTo>
                <a:close/>
              </a:path>
              <a:path w="304800" h="120014">
                <a:moveTo>
                  <a:pt x="112500" y="8508"/>
                </a:moveTo>
                <a:lnTo>
                  <a:pt x="82043" y="8508"/>
                </a:lnTo>
                <a:lnTo>
                  <a:pt x="102513" y="12277"/>
                </a:lnTo>
                <a:lnTo>
                  <a:pt x="101764" y="11785"/>
                </a:lnTo>
                <a:lnTo>
                  <a:pt x="117525" y="11785"/>
                </a:lnTo>
                <a:lnTo>
                  <a:pt x="112500" y="8508"/>
                </a:lnTo>
                <a:close/>
              </a:path>
              <a:path w="304800" h="120014">
                <a:moveTo>
                  <a:pt x="301334" y="9448"/>
                </a:moveTo>
                <a:lnTo>
                  <a:pt x="301154" y="9448"/>
                </a:lnTo>
                <a:lnTo>
                  <a:pt x="301040" y="10274"/>
                </a:lnTo>
                <a:lnTo>
                  <a:pt x="301334" y="9448"/>
                </a:lnTo>
                <a:close/>
              </a:path>
              <a:path w="304800" h="120014">
                <a:moveTo>
                  <a:pt x="303402" y="4571"/>
                </a:moveTo>
                <a:lnTo>
                  <a:pt x="302926" y="5003"/>
                </a:lnTo>
                <a:lnTo>
                  <a:pt x="301408" y="6502"/>
                </a:lnTo>
                <a:lnTo>
                  <a:pt x="302424" y="6108"/>
                </a:lnTo>
                <a:lnTo>
                  <a:pt x="302796" y="5939"/>
                </a:lnTo>
                <a:lnTo>
                  <a:pt x="303186" y="5003"/>
                </a:lnTo>
                <a:lnTo>
                  <a:pt x="303402" y="4571"/>
                </a:lnTo>
                <a:close/>
              </a:path>
              <a:path w="304800" h="120014">
                <a:moveTo>
                  <a:pt x="302796" y="5939"/>
                </a:moveTo>
                <a:lnTo>
                  <a:pt x="302424" y="6108"/>
                </a:lnTo>
                <a:lnTo>
                  <a:pt x="301408" y="6502"/>
                </a:lnTo>
                <a:lnTo>
                  <a:pt x="302562" y="6502"/>
                </a:lnTo>
                <a:lnTo>
                  <a:pt x="302726" y="6108"/>
                </a:lnTo>
                <a:lnTo>
                  <a:pt x="302796" y="5939"/>
                </a:lnTo>
                <a:close/>
              </a:path>
              <a:path w="304800" h="120014">
                <a:moveTo>
                  <a:pt x="304230" y="4571"/>
                </a:moveTo>
                <a:lnTo>
                  <a:pt x="303402" y="4571"/>
                </a:lnTo>
                <a:lnTo>
                  <a:pt x="303186" y="5003"/>
                </a:lnTo>
                <a:lnTo>
                  <a:pt x="302796" y="5939"/>
                </a:lnTo>
                <a:lnTo>
                  <a:pt x="303567" y="5587"/>
                </a:lnTo>
                <a:lnTo>
                  <a:pt x="304230" y="45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34459" y="5840221"/>
            <a:ext cx="363855" cy="144780"/>
          </a:xfrm>
          <a:custGeom>
            <a:avLst/>
            <a:gdLst/>
            <a:ahLst/>
            <a:cxnLst/>
            <a:rect l="l" t="t" r="r" b="b"/>
            <a:pathLst>
              <a:path w="363854" h="144779">
                <a:moveTo>
                  <a:pt x="116331" y="9740"/>
                </a:moveTo>
                <a:lnTo>
                  <a:pt x="142620" y="22491"/>
                </a:lnTo>
                <a:lnTo>
                  <a:pt x="142947" y="22681"/>
                </a:lnTo>
                <a:lnTo>
                  <a:pt x="143141" y="22859"/>
                </a:lnTo>
                <a:lnTo>
                  <a:pt x="168396" y="40705"/>
                </a:lnTo>
                <a:lnTo>
                  <a:pt x="168685" y="40995"/>
                </a:lnTo>
                <a:lnTo>
                  <a:pt x="191070" y="61761"/>
                </a:lnTo>
                <a:lnTo>
                  <a:pt x="191400" y="62091"/>
                </a:lnTo>
                <a:lnTo>
                  <a:pt x="210865" y="83834"/>
                </a:lnTo>
                <a:lnTo>
                  <a:pt x="226313" y="102946"/>
                </a:lnTo>
                <a:lnTo>
                  <a:pt x="240029" y="118630"/>
                </a:lnTo>
                <a:lnTo>
                  <a:pt x="271652" y="143268"/>
                </a:lnTo>
                <a:lnTo>
                  <a:pt x="285241" y="144551"/>
                </a:lnTo>
                <a:lnTo>
                  <a:pt x="296600" y="144551"/>
                </a:lnTo>
                <a:lnTo>
                  <a:pt x="313563" y="143560"/>
                </a:lnTo>
                <a:lnTo>
                  <a:pt x="316229" y="142570"/>
                </a:lnTo>
                <a:lnTo>
                  <a:pt x="326402" y="134810"/>
                </a:lnTo>
                <a:lnTo>
                  <a:pt x="310514" y="134810"/>
                </a:lnTo>
                <a:lnTo>
                  <a:pt x="311066" y="134416"/>
                </a:lnTo>
                <a:lnTo>
                  <a:pt x="286688" y="134416"/>
                </a:lnTo>
                <a:lnTo>
                  <a:pt x="283443" y="134213"/>
                </a:lnTo>
                <a:lnTo>
                  <a:pt x="276351" y="134213"/>
                </a:lnTo>
                <a:lnTo>
                  <a:pt x="274555" y="133708"/>
                </a:lnTo>
                <a:lnTo>
                  <a:pt x="275377" y="133708"/>
                </a:lnTo>
                <a:lnTo>
                  <a:pt x="268584" y="130187"/>
                </a:lnTo>
                <a:lnTo>
                  <a:pt x="268350" y="130187"/>
                </a:lnTo>
                <a:lnTo>
                  <a:pt x="267335" y="129539"/>
                </a:lnTo>
                <a:lnTo>
                  <a:pt x="267598" y="129539"/>
                </a:lnTo>
                <a:lnTo>
                  <a:pt x="258317" y="121551"/>
                </a:lnTo>
                <a:lnTo>
                  <a:pt x="247141" y="111607"/>
                </a:lnTo>
                <a:lnTo>
                  <a:pt x="233806" y="96608"/>
                </a:lnTo>
                <a:lnTo>
                  <a:pt x="218059" y="77355"/>
                </a:lnTo>
                <a:lnTo>
                  <a:pt x="217804" y="77177"/>
                </a:lnTo>
                <a:lnTo>
                  <a:pt x="198374" y="55638"/>
                </a:lnTo>
                <a:lnTo>
                  <a:pt x="197992" y="55321"/>
                </a:lnTo>
                <a:lnTo>
                  <a:pt x="174625" y="33807"/>
                </a:lnTo>
                <a:lnTo>
                  <a:pt x="174116" y="33413"/>
                </a:lnTo>
                <a:lnTo>
                  <a:pt x="147811" y="15278"/>
                </a:lnTo>
                <a:lnTo>
                  <a:pt x="147065" y="14846"/>
                </a:lnTo>
                <a:lnTo>
                  <a:pt x="137646" y="10388"/>
                </a:lnTo>
                <a:lnTo>
                  <a:pt x="118687" y="10388"/>
                </a:lnTo>
                <a:lnTo>
                  <a:pt x="116331" y="9740"/>
                </a:lnTo>
                <a:close/>
              </a:path>
              <a:path w="363854" h="144779">
                <a:moveTo>
                  <a:pt x="339234" y="122847"/>
                </a:moveTo>
                <a:lnTo>
                  <a:pt x="327278" y="122847"/>
                </a:lnTo>
                <a:lnTo>
                  <a:pt x="310514" y="134810"/>
                </a:lnTo>
                <a:lnTo>
                  <a:pt x="313042" y="133967"/>
                </a:lnTo>
                <a:lnTo>
                  <a:pt x="327507" y="133967"/>
                </a:lnTo>
                <a:lnTo>
                  <a:pt x="332463" y="130187"/>
                </a:lnTo>
                <a:lnTo>
                  <a:pt x="332787" y="129883"/>
                </a:lnTo>
                <a:lnTo>
                  <a:pt x="339234" y="122847"/>
                </a:lnTo>
                <a:close/>
              </a:path>
              <a:path w="363854" h="144779">
                <a:moveTo>
                  <a:pt x="327507" y="133967"/>
                </a:moveTo>
                <a:lnTo>
                  <a:pt x="313042" y="133967"/>
                </a:lnTo>
                <a:lnTo>
                  <a:pt x="310514" y="134810"/>
                </a:lnTo>
                <a:lnTo>
                  <a:pt x="326402" y="134810"/>
                </a:lnTo>
                <a:lnTo>
                  <a:pt x="327507" y="133967"/>
                </a:lnTo>
                <a:close/>
              </a:path>
              <a:path w="363854" h="144779">
                <a:moveTo>
                  <a:pt x="311695" y="133967"/>
                </a:moveTo>
                <a:lnTo>
                  <a:pt x="297306" y="134416"/>
                </a:lnTo>
                <a:lnTo>
                  <a:pt x="311066" y="134416"/>
                </a:lnTo>
                <a:lnTo>
                  <a:pt x="311695" y="133967"/>
                </a:lnTo>
                <a:close/>
              </a:path>
              <a:path w="363854" h="144779">
                <a:moveTo>
                  <a:pt x="275377" y="133708"/>
                </a:moveTo>
                <a:lnTo>
                  <a:pt x="274555" y="133708"/>
                </a:lnTo>
                <a:lnTo>
                  <a:pt x="276351" y="134213"/>
                </a:lnTo>
                <a:lnTo>
                  <a:pt x="275377" y="133708"/>
                </a:lnTo>
                <a:close/>
              </a:path>
              <a:path w="363854" h="144779">
                <a:moveTo>
                  <a:pt x="275377" y="133708"/>
                </a:moveTo>
                <a:lnTo>
                  <a:pt x="276351" y="134213"/>
                </a:lnTo>
                <a:lnTo>
                  <a:pt x="283443" y="134213"/>
                </a:lnTo>
                <a:lnTo>
                  <a:pt x="275377" y="133708"/>
                </a:lnTo>
                <a:close/>
              </a:path>
              <a:path w="363854" h="144779">
                <a:moveTo>
                  <a:pt x="267997" y="129883"/>
                </a:moveTo>
                <a:lnTo>
                  <a:pt x="268350" y="130187"/>
                </a:lnTo>
                <a:lnTo>
                  <a:pt x="268584" y="130187"/>
                </a:lnTo>
                <a:lnTo>
                  <a:pt x="267997" y="129883"/>
                </a:lnTo>
                <a:close/>
              </a:path>
              <a:path w="363854" h="144779">
                <a:moveTo>
                  <a:pt x="267598" y="129539"/>
                </a:moveTo>
                <a:lnTo>
                  <a:pt x="267335" y="129539"/>
                </a:lnTo>
                <a:lnTo>
                  <a:pt x="267997" y="129883"/>
                </a:lnTo>
                <a:lnTo>
                  <a:pt x="267598" y="129539"/>
                </a:lnTo>
                <a:close/>
              </a:path>
              <a:path w="363854" h="144779">
                <a:moveTo>
                  <a:pt x="360552" y="85737"/>
                </a:moveTo>
                <a:lnTo>
                  <a:pt x="358520" y="86055"/>
                </a:lnTo>
                <a:lnTo>
                  <a:pt x="357504" y="87477"/>
                </a:lnTo>
                <a:lnTo>
                  <a:pt x="345974" y="102946"/>
                </a:lnTo>
                <a:lnTo>
                  <a:pt x="342900" y="107137"/>
                </a:lnTo>
                <a:lnTo>
                  <a:pt x="342735" y="107329"/>
                </a:lnTo>
                <a:lnTo>
                  <a:pt x="342453" y="107581"/>
                </a:lnTo>
                <a:lnTo>
                  <a:pt x="326643" y="123329"/>
                </a:lnTo>
                <a:lnTo>
                  <a:pt x="327278" y="122847"/>
                </a:lnTo>
                <a:lnTo>
                  <a:pt x="339234" y="122847"/>
                </a:lnTo>
                <a:lnTo>
                  <a:pt x="348614" y="112610"/>
                </a:lnTo>
                <a:lnTo>
                  <a:pt x="348995" y="112128"/>
                </a:lnTo>
                <a:lnTo>
                  <a:pt x="362838" y="91224"/>
                </a:lnTo>
                <a:lnTo>
                  <a:pt x="363727" y="89750"/>
                </a:lnTo>
                <a:lnTo>
                  <a:pt x="363347" y="87769"/>
                </a:lnTo>
                <a:lnTo>
                  <a:pt x="360552" y="85737"/>
                </a:lnTo>
                <a:close/>
              </a:path>
              <a:path w="363854" h="144779">
                <a:moveTo>
                  <a:pt x="92075" y="0"/>
                </a:moveTo>
                <a:lnTo>
                  <a:pt x="90491" y="0"/>
                </a:lnTo>
                <a:lnTo>
                  <a:pt x="66555" y="228"/>
                </a:lnTo>
                <a:lnTo>
                  <a:pt x="68706" y="228"/>
                </a:lnTo>
                <a:lnTo>
                  <a:pt x="47636" y="2971"/>
                </a:lnTo>
                <a:lnTo>
                  <a:pt x="48005" y="2971"/>
                </a:lnTo>
                <a:lnTo>
                  <a:pt x="30352" y="8039"/>
                </a:lnTo>
                <a:lnTo>
                  <a:pt x="29337" y="8508"/>
                </a:lnTo>
                <a:lnTo>
                  <a:pt x="0" y="43560"/>
                </a:lnTo>
                <a:lnTo>
                  <a:pt x="253" y="54927"/>
                </a:lnTo>
                <a:lnTo>
                  <a:pt x="380" y="62839"/>
                </a:lnTo>
                <a:lnTo>
                  <a:pt x="680" y="64236"/>
                </a:lnTo>
                <a:lnTo>
                  <a:pt x="2539" y="68402"/>
                </a:lnTo>
                <a:lnTo>
                  <a:pt x="5587" y="70281"/>
                </a:lnTo>
                <a:lnTo>
                  <a:pt x="10667" y="70040"/>
                </a:lnTo>
                <a:lnTo>
                  <a:pt x="12117" y="70040"/>
                </a:lnTo>
                <a:lnTo>
                  <a:pt x="13462" y="68668"/>
                </a:lnTo>
                <a:lnTo>
                  <a:pt x="13462" y="65951"/>
                </a:lnTo>
                <a:lnTo>
                  <a:pt x="8509" y="65951"/>
                </a:lnTo>
                <a:lnTo>
                  <a:pt x="6044" y="64236"/>
                </a:lnTo>
                <a:lnTo>
                  <a:pt x="7809" y="64236"/>
                </a:lnTo>
                <a:lnTo>
                  <a:pt x="7238" y="62839"/>
                </a:lnTo>
                <a:lnTo>
                  <a:pt x="6985" y="62839"/>
                </a:lnTo>
                <a:lnTo>
                  <a:pt x="6883" y="62341"/>
                </a:lnTo>
                <a:lnTo>
                  <a:pt x="6765" y="61761"/>
                </a:lnTo>
                <a:lnTo>
                  <a:pt x="6730" y="61594"/>
                </a:lnTo>
                <a:lnTo>
                  <a:pt x="7004" y="61594"/>
                </a:lnTo>
                <a:lnTo>
                  <a:pt x="7112" y="54927"/>
                </a:lnTo>
                <a:lnTo>
                  <a:pt x="7354" y="44630"/>
                </a:lnTo>
                <a:lnTo>
                  <a:pt x="7405" y="43560"/>
                </a:lnTo>
                <a:lnTo>
                  <a:pt x="8818" y="34556"/>
                </a:lnTo>
                <a:lnTo>
                  <a:pt x="8000" y="34556"/>
                </a:lnTo>
                <a:lnTo>
                  <a:pt x="9143" y="32397"/>
                </a:lnTo>
                <a:lnTo>
                  <a:pt x="10312" y="32397"/>
                </a:lnTo>
                <a:lnTo>
                  <a:pt x="19122" y="24168"/>
                </a:lnTo>
                <a:lnTo>
                  <a:pt x="19246" y="24011"/>
                </a:lnTo>
                <a:lnTo>
                  <a:pt x="19557" y="23761"/>
                </a:lnTo>
                <a:lnTo>
                  <a:pt x="21058" y="22859"/>
                </a:lnTo>
                <a:lnTo>
                  <a:pt x="32699" y="15278"/>
                </a:lnTo>
                <a:lnTo>
                  <a:pt x="32385" y="15278"/>
                </a:lnTo>
                <a:lnTo>
                  <a:pt x="33344" y="14846"/>
                </a:lnTo>
                <a:lnTo>
                  <a:pt x="33908" y="14846"/>
                </a:lnTo>
                <a:lnTo>
                  <a:pt x="49634" y="10388"/>
                </a:lnTo>
                <a:lnTo>
                  <a:pt x="69191" y="8039"/>
                </a:lnTo>
                <a:lnTo>
                  <a:pt x="132681" y="8039"/>
                </a:lnTo>
                <a:lnTo>
                  <a:pt x="120014" y="2044"/>
                </a:lnTo>
                <a:lnTo>
                  <a:pt x="118363" y="1638"/>
                </a:lnTo>
                <a:lnTo>
                  <a:pt x="92075" y="0"/>
                </a:lnTo>
                <a:close/>
              </a:path>
              <a:path w="363854" h="144779">
                <a:moveTo>
                  <a:pt x="7809" y="64236"/>
                </a:moveTo>
                <a:lnTo>
                  <a:pt x="6044" y="64236"/>
                </a:lnTo>
                <a:lnTo>
                  <a:pt x="8509" y="65951"/>
                </a:lnTo>
                <a:lnTo>
                  <a:pt x="7809" y="64236"/>
                </a:lnTo>
                <a:close/>
              </a:path>
              <a:path w="363854" h="144779">
                <a:moveTo>
                  <a:pt x="12191" y="64236"/>
                </a:moveTo>
                <a:lnTo>
                  <a:pt x="7809" y="64236"/>
                </a:lnTo>
                <a:lnTo>
                  <a:pt x="8509" y="65951"/>
                </a:lnTo>
                <a:lnTo>
                  <a:pt x="13462" y="65951"/>
                </a:lnTo>
                <a:lnTo>
                  <a:pt x="13462" y="65531"/>
                </a:lnTo>
                <a:lnTo>
                  <a:pt x="12191" y="64236"/>
                </a:lnTo>
                <a:close/>
              </a:path>
              <a:path w="363854" h="144779">
                <a:moveTo>
                  <a:pt x="7035" y="62341"/>
                </a:moveTo>
                <a:lnTo>
                  <a:pt x="6985" y="62839"/>
                </a:lnTo>
                <a:lnTo>
                  <a:pt x="7238" y="62839"/>
                </a:lnTo>
                <a:lnTo>
                  <a:pt x="7035" y="62341"/>
                </a:lnTo>
                <a:close/>
              </a:path>
              <a:path w="363854" h="144779">
                <a:moveTo>
                  <a:pt x="7004" y="61594"/>
                </a:moveTo>
                <a:lnTo>
                  <a:pt x="6730" y="61594"/>
                </a:lnTo>
                <a:lnTo>
                  <a:pt x="6799" y="61761"/>
                </a:lnTo>
                <a:lnTo>
                  <a:pt x="6878" y="61956"/>
                </a:lnTo>
                <a:lnTo>
                  <a:pt x="7004" y="61594"/>
                </a:lnTo>
                <a:close/>
              </a:path>
              <a:path w="363854" h="144779">
                <a:moveTo>
                  <a:pt x="9143" y="32397"/>
                </a:moveTo>
                <a:lnTo>
                  <a:pt x="8000" y="34556"/>
                </a:lnTo>
                <a:lnTo>
                  <a:pt x="8945" y="33674"/>
                </a:lnTo>
                <a:lnTo>
                  <a:pt x="9143" y="32397"/>
                </a:lnTo>
                <a:close/>
              </a:path>
              <a:path w="363854" h="144779">
                <a:moveTo>
                  <a:pt x="8957" y="33674"/>
                </a:moveTo>
                <a:lnTo>
                  <a:pt x="8000" y="34556"/>
                </a:lnTo>
                <a:lnTo>
                  <a:pt x="8818" y="34556"/>
                </a:lnTo>
                <a:lnTo>
                  <a:pt x="8936" y="33807"/>
                </a:lnTo>
                <a:lnTo>
                  <a:pt x="8957" y="33674"/>
                </a:lnTo>
                <a:close/>
              </a:path>
              <a:path w="363854" h="144779">
                <a:moveTo>
                  <a:pt x="10312" y="32397"/>
                </a:moveTo>
                <a:lnTo>
                  <a:pt x="9143" y="32397"/>
                </a:lnTo>
                <a:lnTo>
                  <a:pt x="8995" y="33413"/>
                </a:lnTo>
                <a:lnTo>
                  <a:pt x="8957" y="33674"/>
                </a:lnTo>
                <a:lnTo>
                  <a:pt x="10312" y="32397"/>
                </a:lnTo>
                <a:close/>
              </a:path>
              <a:path w="363854" h="144779">
                <a:moveTo>
                  <a:pt x="33362" y="14846"/>
                </a:moveTo>
                <a:lnTo>
                  <a:pt x="32385" y="15278"/>
                </a:lnTo>
                <a:lnTo>
                  <a:pt x="32699" y="15278"/>
                </a:lnTo>
                <a:lnTo>
                  <a:pt x="33362" y="14846"/>
                </a:lnTo>
                <a:close/>
              </a:path>
              <a:path w="363854" h="144779">
                <a:moveTo>
                  <a:pt x="33908" y="14846"/>
                </a:moveTo>
                <a:lnTo>
                  <a:pt x="33362" y="14846"/>
                </a:lnTo>
                <a:lnTo>
                  <a:pt x="32699" y="15278"/>
                </a:lnTo>
                <a:lnTo>
                  <a:pt x="32385" y="15278"/>
                </a:lnTo>
                <a:lnTo>
                  <a:pt x="33908" y="14846"/>
                </a:lnTo>
                <a:close/>
              </a:path>
              <a:path w="363854" h="144779">
                <a:moveTo>
                  <a:pt x="132681" y="8039"/>
                </a:moveTo>
                <a:lnTo>
                  <a:pt x="73204" y="8039"/>
                </a:lnTo>
                <a:lnTo>
                  <a:pt x="91737" y="8216"/>
                </a:lnTo>
                <a:lnTo>
                  <a:pt x="120928" y="10388"/>
                </a:lnTo>
                <a:lnTo>
                  <a:pt x="117661" y="10388"/>
                </a:lnTo>
                <a:lnTo>
                  <a:pt x="116331" y="9740"/>
                </a:lnTo>
                <a:lnTo>
                  <a:pt x="136277" y="9740"/>
                </a:lnTo>
                <a:lnTo>
                  <a:pt x="132681" y="8039"/>
                </a:lnTo>
                <a:close/>
              </a:path>
              <a:path w="363854" h="144779">
                <a:moveTo>
                  <a:pt x="136277" y="9740"/>
                </a:moveTo>
                <a:lnTo>
                  <a:pt x="116331" y="9740"/>
                </a:lnTo>
                <a:lnTo>
                  <a:pt x="118687" y="10388"/>
                </a:lnTo>
                <a:lnTo>
                  <a:pt x="137646" y="10388"/>
                </a:lnTo>
                <a:lnTo>
                  <a:pt x="136277" y="97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7209" y="5531739"/>
            <a:ext cx="330835" cy="400050"/>
          </a:xfrm>
          <a:custGeom>
            <a:avLst/>
            <a:gdLst/>
            <a:ahLst/>
            <a:cxnLst/>
            <a:rect l="l" t="t" r="r" b="b"/>
            <a:pathLst>
              <a:path w="330835" h="400050">
                <a:moveTo>
                  <a:pt x="84374" y="390144"/>
                </a:moveTo>
                <a:lnTo>
                  <a:pt x="73532" y="390144"/>
                </a:lnTo>
                <a:lnTo>
                  <a:pt x="71770" y="391927"/>
                </a:lnTo>
                <a:lnTo>
                  <a:pt x="71374" y="393230"/>
                </a:lnTo>
                <a:lnTo>
                  <a:pt x="71374" y="397725"/>
                </a:lnTo>
                <a:lnTo>
                  <a:pt x="73558" y="399935"/>
                </a:lnTo>
                <a:lnTo>
                  <a:pt x="78840" y="399935"/>
                </a:lnTo>
                <a:lnTo>
                  <a:pt x="81152" y="397725"/>
                </a:lnTo>
                <a:lnTo>
                  <a:pt x="81152" y="396024"/>
                </a:lnTo>
                <a:lnTo>
                  <a:pt x="80263" y="396024"/>
                </a:lnTo>
                <a:lnTo>
                  <a:pt x="81152" y="393230"/>
                </a:lnTo>
                <a:lnTo>
                  <a:pt x="82217" y="393230"/>
                </a:lnTo>
                <a:lnTo>
                  <a:pt x="84258" y="390309"/>
                </a:lnTo>
                <a:lnTo>
                  <a:pt x="84374" y="390144"/>
                </a:lnTo>
                <a:close/>
              </a:path>
              <a:path w="330835" h="400050">
                <a:moveTo>
                  <a:pt x="322072" y="369074"/>
                </a:moveTo>
                <a:lnTo>
                  <a:pt x="298572" y="369074"/>
                </a:lnTo>
                <a:lnTo>
                  <a:pt x="247395" y="374129"/>
                </a:lnTo>
                <a:lnTo>
                  <a:pt x="174498" y="383984"/>
                </a:lnTo>
                <a:lnTo>
                  <a:pt x="138429" y="389788"/>
                </a:lnTo>
                <a:lnTo>
                  <a:pt x="134357" y="389788"/>
                </a:lnTo>
                <a:lnTo>
                  <a:pt x="107286" y="390144"/>
                </a:lnTo>
                <a:lnTo>
                  <a:pt x="84374" y="390144"/>
                </a:lnTo>
                <a:lnTo>
                  <a:pt x="81152" y="394752"/>
                </a:lnTo>
                <a:lnTo>
                  <a:pt x="81152" y="397725"/>
                </a:lnTo>
                <a:lnTo>
                  <a:pt x="78840" y="399935"/>
                </a:lnTo>
                <a:lnTo>
                  <a:pt x="109347" y="399935"/>
                </a:lnTo>
                <a:lnTo>
                  <a:pt x="139318" y="399605"/>
                </a:lnTo>
                <a:lnTo>
                  <a:pt x="139555" y="399605"/>
                </a:lnTo>
                <a:lnTo>
                  <a:pt x="175680" y="393855"/>
                </a:lnTo>
                <a:lnTo>
                  <a:pt x="248538" y="384213"/>
                </a:lnTo>
                <a:lnTo>
                  <a:pt x="299588" y="379285"/>
                </a:lnTo>
                <a:lnTo>
                  <a:pt x="320874" y="379285"/>
                </a:lnTo>
                <a:lnTo>
                  <a:pt x="324865" y="379031"/>
                </a:lnTo>
                <a:lnTo>
                  <a:pt x="325647" y="378904"/>
                </a:lnTo>
                <a:lnTo>
                  <a:pt x="329184" y="377939"/>
                </a:lnTo>
                <a:lnTo>
                  <a:pt x="330580" y="376161"/>
                </a:lnTo>
                <a:lnTo>
                  <a:pt x="330580" y="372122"/>
                </a:lnTo>
                <a:lnTo>
                  <a:pt x="329184" y="370357"/>
                </a:lnTo>
                <a:lnTo>
                  <a:pt x="327278" y="369798"/>
                </a:lnTo>
                <a:lnTo>
                  <a:pt x="325881" y="369430"/>
                </a:lnTo>
                <a:lnTo>
                  <a:pt x="324865" y="369252"/>
                </a:lnTo>
                <a:lnTo>
                  <a:pt x="322072" y="369074"/>
                </a:lnTo>
                <a:close/>
              </a:path>
              <a:path w="330835" h="400050">
                <a:moveTo>
                  <a:pt x="81152" y="393230"/>
                </a:moveTo>
                <a:lnTo>
                  <a:pt x="80263" y="396024"/>
                </a:lnTo>
                <a:lnTo>
                  <a:pt x="81152" y="394752"/>
                </a:lnTo>
                <a:lnTo>
                  <a:pt x="81152" y="393230"/>
                </a:lnTo>
                <a:close/>
              </a:path>
              <a:path w="330835" h="400050">
                <a:moveTo>
                  <a:pt x="81152" y="394752"/>
                </a:moveTo>
                <a:lnTo>
                  <a:pt x="80263" y="396024"/>
                </a:lnTo>
                <a:lnTo>
                  <a:pt x="81152" y="396024"/>
                </a:lnTo>
                <a:lnTo>
                  <a:pt x="81152" y="394752"/>
                </a:lnTo>
                <a:close/>
              </a:path>
              <a:path w="330835" h="400050">
                <a:moveTo>
                  <a:pt x="82217" y="393230"/>
                </a:moveTo>
                <a:lnTo>
                  <a:pt x="81152" y="393230"/>
                </a:lnTo>
                <a:lnTo>
                  <a:pt x="81152" y="394752"/>
                </a:lnTo>
                <a:lnTo>
                  <a:pt x="82217" y="393230"/>
                </a:lnTo>
                <a:close/>
              </a:path>
              <a:path w="330835" h="400050">
                <a:moveTo>
                  <a:pt x="71770" y="391927"/>
                </a:moveTo>
                <a:lnTo>
                  <a:pt x="71374" y="392328"/>
                </a:lnTo>
                <a:lnTo>
                  <a:pt x="71374" y="393230"/>
                </a:lnTo>
                <a:lnTo>
                  <a:pt x="71648" y="392328"/>
                </a:lnTo>
                <a:lnTo>
                  <a:pt x="71770" y="391927"/>
                </a:lnTo>
                <a:close/>
              </a:path>
              <a:path w="330835" h="400050">
                <a:moveTo>
                  <a:pt x="228665" y="153009"/>
                </a:moveTo>
                <a:lnTo>
                  <a:pt x="209570" y="193550"/>
                </a:lnTo>
                <a:lnTo>
                  <a:pt x="185015" y="236024"/>
                </a:lnTo>
                <a:lnTo>
                  <a:pt x="159247" y="275320"/>
                </a:lnTo>
                <a:lnTo>
                  <a:pt x="131872" y="314306"/>
                </a:lnTo>
                <a:lnTo>
                  <a:pt x="131641" y="314604"/>
                </a:lnTo>
                <a:lnTo>
                  <a:pt x="130758" y="315888"/>
                </a:lnTo>
                <a:lnTo>
                  <a:pt x="107441" y="345668"/>
                </a:lnTo>
                <a:lnTo>
                  <a:pt x="88596" y="369074"/>
                </a:lnTo>
                <a:lnTo>
                  <a:pt x="77088" y="383806"/>
                </a:lnTo>
                <a:lnTo>
                  <a:pt x="72385" y="390144"/>
                </a:lnTo>
                <a:lnTo>
                  <a:pt x="72262" y="390309"/>
                </a:lnTo>
                <a:lnTo>
                  <a:pt x="71770" y="391927"/>
                </a:lnTo>
                <a:lnTo>
                  <a:pt x="73532" y="390144"/>
                </a:lnTo>
                <a:lnTo>
                  <a:pt x="84374" y="390144"/>
                </a:lnTo>
                <a:lnTo>
                  <a:pt x="84856" y="389483"/>
                </a:lnTo>
                <a:lnTo>
                  <a:pt x="96138" y="374904"/>
                </a:lnTo>
                <a:lnTo>
                  <a:pt x="114807" y="351536"/>
                </a:lnTo>
                <a:lnTo>
                  <a:pt x="139318" y="320167"/>
                </a:lnTo>
                <a:lnTo>
                  <a:pt x="165735" y="282536"/>
                </a:lnTo>
                <a:lnTo>
                  <a:pt x="192786" y="241388"/>
                </a:lnTo>
                <a:lnTo>
                  <a:pt x="217931" y="198374"/>
                </a:lnTo>
                <a:lnTo>
                  <a:pt x="218059" y="198018"/>
                </a:lnTo>
                <a:lnTo>
                  <a:pt x="237998" y="156311"/>
                </a:lnTo>
                <a:lnTo>
                  <a:pt x="238378" y="154965"/>
                </a:lnTo>
                <a:lnTo>
                  <a:pt x="238624" y="153441"/>
                </a:lnTo>
                <a:lnTo>
                  <a:pt x="228600" y="153441"/>
                </a:lnTo>
                <a:lnTo>
                  <a:pt x="228665" y="153009"/>
                </a:lnTo>
                <a:close/>
              </a:path>
              <a:path w="330835" h="400050">
                <a:moveTo>
                  <a:pt x="238846" y="152069"/>
                </a:moveTo>
                <a:lnTo>
                  <a:pt x="229107" y="152069"/>
                </a:lnTo>
                <a:lnTo>
                  <a:pt x="228600" y="153441"/>
                </a:lnTo>
                <a:lnTo>
                  <a:pt x="238624" y="153441"/>
                </a:lnTo>
                <a:lnTo>
                  <a:pt x="238846" y="152069"/>
                </a:lnTo>
                <a:close/>
              </a:path>
              <a:path w="330835" h="400050">
                <a:moveTo>
                  <a:pt x="234823" y="75589"/>
                </a:moveTo>
                <a:lnTo>
                  <a:pt x="234710" y="113233"/>
                </a:lnTo>
                <a:lnTo>
                  <a:pt x="228665" y="153009"/>
                </a:lnTo>
                <a:lnTo>
                  <a:pt x="229107" y="152069"/>
                </a:lnTo>
                <a:lnTo>
                  <a:pt x="238846" y="152069"/>
                </a:lnTo>
                <a:lnTo>
                  <a:pt x="245110" y="113233"/>
                </a:lnTo>
                <a:lnTo>
                  <a:pt x="245110" y="76593"/>
                </a:lnTo>
                <a:lnTo>
                  <a:pt x="235076" y="76593"/>
                </a:lnTo>
                <a:lnTo>
                  <a:pt x="234823" y="75589"/>
                </a:lnTo>
                <a:close/>
              </a:path>
              <a:path w="330835" h="400050">
                <a:moveTo>
                  <a:pt x="189991" y="0"/>
                </a:moveTo>
                <a:lnTo>
                  <a:pt x="158623" y="0"/>
                </a:lnTo>
                <a:lnTo>
                  <a:pt x="122242" y="3175"/>
                </a:lnTo>
                <a:lnTo>
                  <a:pt x="122809" y="3175"/>
                </a:lnTo>
                <a:lnTo>
                  <a:pt x="87884" y="12319"/>
                </a:lnTo>
                <a:lnTo>
                  <a:pt x="31623" y="40767"/>
                </a:lnTo>
                <a:lnTo>
                  <a:pt x="1015" y="71704"/>
                </a:lnTo>
                <a:lnTo>
                  <a:pt x="0" y="74688"/>
                </a:lnTo>
                <a:lnTo>
                  <a:pt x="6" y="75349"/>
                </a:lnTo>
                <a:lnTo>
                  <a:pt x="128" y="87693"/>
                </a:lnTo>
                <a:lnTo>
                  <a:pt x="354" y="97040"/>
                </a:lnTo>
                <a:lnTo>
                  <a:pt x="380" y="98120"/>
                </a:lnTo>
                <a:lnTo>
                  <a:pt x="16510" y="125717"/>
                </a:lnTo>
                <a:lnTo>
                  <a:pt x="18161" y="124612"/>
                </a:lnTo>
                <a:lnTo>
                  <a:pt x="19685" y="123507"/>
                </a:lnTo>
                <a:lnTo>
                  <a:pt x="20065" y="121373"/>
                </a:lnTo>
                <a:lnTo>
                  <a:pt x="18923" y="119811"/>
                </a:lnTo>
                <a:lnTo>
                  <a:pt x="14078" y="112687"/>
                </a:lnTo>
                <a:lnTo>
                  <a:pt x="13878" y="112494"/>
                </a:lnTo>
                <a:lnTo>
                  <a:pt x="10875" y="106108"/>
                </a:lnTo>
                <a:lnTo>
                  <a:pt x="10671" y="105761"/>
                </a:lnTo>
                <a:lnTo>
                  <a:pt x="10540" y="105397"/>
                </a:lnTo>
                <a:lnTo>
                  <a:pt x="9171" y="99288"/>
                </a:lnTo>
                <a:lnTo>
                  <a:pt x="8893" y="98120"/>
                </a:lnTo>
                <a:lnTo>
                  <a:pt x="8762" y="98120"/>
                </a:lnTo>
                <a:lnTo>
                  <a:pt x="8636" y="97040"/>
                </a:lnTo>
                <a:lnTo>
                  <a:pt x="8789" y="97040"/>
                </a:lnTo>
                <a:lnTo>
                  <a:pt x="9016" y="87693"/>
                </a:lnTo>
                <a:lnTo>
                  <a:pt x="9115" y="77558"/>
                </a:lnTo>
                <a:lnTo>
                  <a:pt x="8127" y="77558"/>
                </a:lnTo>
                <a:lnTo>
                  <a:pt x="9143" y="74688"/>
                </a:lnTo>
                <a:lnTo>
                  <a:pt x="10515" y="74688"/>
                </a:lnTo>
                <a:lnTo>
                  <a:pt x="19632" y="63728"/>
                </a:lnTo>
                <a:lnTo>
                  <a:pt x="19794" y="63486"/>
                </a:lnTo>
                <a:lnTo>
                  <a:pt x="20065" y="63207"/>
                </a:lnTo>
                <a:lnTo>
                  <a:pt x="26935" y="57264"/>
                </a:lnTo>
                <a:lnTo>
                  <a:pt x="36631" y="48768"/>
                </a:lnTo>
                <a:lnTo>
                  <a:pt x="36449" y="48768"/>
                </a:lnTo>
                <a:lnTo>
                  <a:pt x="37211" y="48260"/>
                </a:lnTo>
                <a:lnTo>
                  <a:pt x="40096" y="46609"/>
                </a:lnTo>
                <a:lnTo>
                  <a:pt x="61340" y="34036"/>
                </a:lnTo>
                <a:lnTo>
                  <a:pt x="90460" y="21717"/>
                </a:lnTo>
                <a:lnTo>
                  <a:pt x="90297" y="21717"/>
                </a:lnTo>
                <a:lnTo>
                  <a:pt x="91059" y="21463"/>
                </a:lnTo>
                <a:lnTo>
                  <a:pt x="91298" y="21463"/>
                </a:lnTo>
                <a:lnTo>
                  <a:pt x="124848" y="12954"/>
                </a:lnTo>
                <a:lnTo>
                  <a:pt x="124460" y="12954"/>
                </a:lnTo>
                <a:lnTo>
                  <a:pt x="159385" y="10287"/>
                </a:lnTo>
                <a:lnTo>
                  <a:pt x="188584" y="10287"/>
                </a:lnTo>
                <a:lnTo>
                  <a:pt x="187451" y="9652"/>
                </a:lnTo>
                <a:lnTo>
                  <a:pt x="208616" y="9652"/>
                </a:lnTo>
                <a:lnTo>
                  <a:pt x="192531" y="635"/>
                </a:lnTo>
                <a:lnTo>
                  <a:pt x="189991" y="0"/>
                </a:lnTo>
                <a:close/>
              </a:path>
              <a:path w="330835" h="400050">
                <a:moveTo>
                  <a:pt x="8789" y="97040"/>
                </a:moveTo>
                <a:lnTo>
                  <a:pt x="8636" y="97040"/>
                </a:lnTo>
                <a:lnTo>
                  <a:pt x="8775" y="97624"/>
                </a:lnTo>
                <a:lnTo>
                  <a:pt x="8789" y="97040"/>
                </a:lnTo>
                <a:close/>
              </a:path>
              <a:path w="330835" h="400050">
                <a:moveTo>
                  <a:pt x="9143" y="74688"/>
                </a:moveTo>
                <a:lnTo>
                  <a:pt x="8127" y="77558"/>
                </a:lnTo>
                <a:lnTo>
                  <a:pt x="9127" y="76357"/>
                </a:lnTo>
                <a:lnTo>
                  <a:pt x="9143" y="74688"/>
                </a:lnTo>
                <a:close/>
              </a:path>
              <a:path w="330835" h="400050">
                <a:moveTo>
                  <a:pt x="9127" y="76357"/>
                </a:moveTo>
                <a:lnTo>
                  <a:pt x="8127" y="77558"/>
                </a:lnTo>
                <a:lnTo>
                  <a:pt x="9115" y="77558"/>
                </a:lnTo>
                <a:lnTo>
                  <a:pt x="9127" y="76357"/>
                </a:lnTo>
                <a:close/>
              </a:path>
              <a:path w="330835" h="400050">
                <a:moveTo>
                  <a:pt x="227293" y="45819"/>
                </a:moveTo>
                <a:lnTo>
                  <a:pt x="234595" y="74688"/>
                </a:lnTo>
                <a:lnTo>
                  <a:pt x="234823" y="75349"/>
                </a:lnTo>
                <a:lnTo>
                  <a:pt x="235028" y="76357"/>
                </a:lnTo>
                <a:lnTo>
                  <a:pt x="235076" y="76593"/>
                </a:lnTo>
                <a:lnTo>
                  <a:pt x="245110" y="76593"/>
                </a:lnTo>
                <a:lnTo>
                  <a:pt x="245042" y="74688"/>
                </a:lnTo>
                <a:lnTo>
                  <a:pt x="244982" y="74104"/>
                </a:lnTo>
                <a:lnTo>
                  <a:pt x="238150" y="46609"/>
                </a:lnTo>
                <a:lnTo>
                  <a:pt x="227837" y="46609"/>
                </a:lnTo>
                <a:lnTo>
                  <a:pt x="227293" y="45819"/>
                </a:lnTo>
                <a:close/>
              </a:path>
              <a:path w="330835" h="400050">
                <a:moveTo>
                  <a:pt x="10515" y="74688"/>
                </a:moveTo>
                <a:lnTo>
                  <a:pt x="9143" y="74688"/>
                </a:lnTo>
                <a:lnTo>
                  <a:pt x="9127" y="76357"/>
                </a:lnTo>
                <a:lnTo>
                  <a:pt x="10515" y="74688"/>
                </a:lnTo>
                <a:close/>
              </a:path>
              <a:path w="330835" h="400050">
                <a:moveTo>
                  <a:pt x="37010" y="48435"/>
                </a:moveTo>
                <a:lnTo>
                  <a:pt x="36449" y="48768"/>
                </a:lnTo>
                <a:lnTo>
                  <a:pt x="36631" y="48768"/>
                </a:lnTo>
                <a:lnTo>
                  <a:pt x="37010" y="48435"/>
                </a:lnTo>
                <a:close/>
              </a:path>
              <a:path w="330835" h="400050">
                <a:moveTo>
                  <a:pt x="227075" y="44958"/>
                </a:moveTo>
                <a:lnTo>
                  <a:pt x="227293" y="45819"/>
                </a:lnTo>
                <a:lnTo>
                  <a:pt x="227837" y="46609"/>
                </a:lnTo>
                <a:lnTo>
                  <a:pt x="227075" y="44958"/>
                </a:lnTo>
                <a:close/>
              </a:path>
              <a:path w="330835" h="400050">
                <a:moveTo>
                  <a:pt x="237740" y="44958"/>
                </a:moveTo>
                <a:lnTo>
                  <a:pt x="227075" y="44958"/>
                </a:lnTo>
                <a:lnTo>
                  <a:pt x="227837" y="46609"/>
                </a:lnTo>
                <a:lnTo>
                  <a:pt x="238150" y="46609"/>
                </a:lnTo>
                <a:lnTo>
                  <a:pt x="237740" y="44958"/>
                </a:lnTo>
                <a:close/>
              </a:path>
              <a:path w="330835" h="400050">
                <a:moveTo>
                  <a:pt x="211761" y="23280"/>
                </a:moveTo>
                <a:lnTo>
                  <a:pt x="227293" y="45819"/>
                </a:lnTo>
                <a:lnTo>
                  <a:pt x="227075" y="44958"/>
                </a:lnTo>
                <a:lnTo>
                  <a:pt x="237740" y="44958"/>
                </a:lnTo>
                <a:lnTo>
                  <a:pt x="237109" y="42418"/>
                </a:lnTo>
                <a:lnTo>
                  <a:pt x="236347" y="40767"/>
                </a:lnTo>
                <a:lnTo>
                  <a:pt x="224619" y="23749"/>
                </a:lnTo>
                <a:lnTo>
                  <a:pt x="212598" y="23749"/>
                </a:lnTo>
                <a:lnTo>
                  <a:pt x="211761" y="23280"/>
                </a:lnTo>
                <a:close/>
              </a:path>
              <a:path w="330835" h="400050">
                <a:moveTo>
                  <a:pt x="210947" y="22098"/>
                </a:moveTo>
                <a:lnTo>
                  <a:pt x="211761" y="23280"/>
                </a:lnTo>
                <a:lnTo>
                  <a:pt x="212598" y="23749"/>
                </a:lnTo>
                <a:lnTo>
                  <a:pt x="210947" y="22098"/>
                </a:lnTo>
                <a:close/>
              </a:path>
              <a:path w="330835" h="400050">
                <a:moveTo>
                  <a:pt x="223481" y="22098"/>
                </a:moveTo>
                <a:lnTo>
                  <a:pt x="210947" y="22098"/>
                </a:lnTo>
                <a:lnTo>
                  <a:pt x="212598" y="23749"/>
                </a:lnTo>
                <a:lnTo>
                  <a:pt x="224619" y="23749"/>
                </a:lnTo>
                <a:lnTo>
                  <a:pt x="223481" y="22098"/>
                </a:lnTo>
                <a:close/>
              </a:path>
              <a:path w="330835" h="400050">
                <a:moveTo>
                  <a:pt x="187451" y="9652"/>
                </a:moveTo>
                <a:lnTo>
                  <a:pt x="211761" y="23280"/>
                </a:lnTo>
                <a:lnTo>
                  <a:pt x="210947" y="22098"/>
                </a:lnTo>
                <a:lnTo>
                  <a:pt x="223481" y="22098"/>
                </a:lnTo>
                <a:lnTo>
                  <a:pt x="219455" y="16256"/>
                </a:lnTo>
                <a:lnTo>
                  <a:pt x="217677" y="14732"/>
                </a:lnTo>
                <a:lnTo>
                  <a:pt x="209749" y="10287"/>
                </a:lnTo>
                <a:lnTo>
                  <a:pt x="189991" y="10287"/>
                </a:lnTo>
                <a:lnTo>
                  <a:pt x="187451" y="9652"/>
                </a:lnTo>
                <a:close/>
              </a:path>
              <a:path w="330835" h="400050">
                <a:moveTo>
                  <a:pt x="91059" y="21463"/>
                </a:moveTo>
                <a:lnTo>
                  <a:pt x="90297" y="21717"/>
                </a:lnTo>
                <a:lnTo>
                  <a:pt x="90460" y="21717"/>
                </a:lnTo>
                <a:lnTo>
                  <a:pt x="91059" y="21463"/>
                </a:lnTo>
                <a:close/>
              </a:path>
              <a:path w="330835" h="400050">
                <a:moveTo>
                  <a:pt x="91298" y="21463"/>
                </a:moveTo>
                <a:lnTo>
                  <a:pt x="91059" y="21463"/>
                </a:lnTo>
                <a:lnTo>
                  <a:pt x="90460" y="21717"/>
                </a:lnTo>
                <a:lnTo>
                  <a:pt x="90297" y="21717"/>
                </a:lnTo>
                <a:lnTo>
                  <a:pt x="91298" y="21463"/>
                </a:lnTo>
                <a:close/>
              </a:path>
              <a:path w="330835" h="400050">
                <a:moveTo>
                  <a:pt x="208616" y="9652"/>
                </a:moveTo>
                <a:lnTo>
                  <a:pt x="187451" y="9652"/>
                </a:lnTo>
                <a:lnTo>
                  <a:pt x="189991" y="10287"/>
                </a:lnTo>
                <a:lnTo>
                  <a:pt x="209749" y="10287"/>
                </a:lnTo>
                <a:lnTo>
                  <a:pt x="208616" y="96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71871" y="4904740"/>
            <a:ext cx="538352" cy="54089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678571" y="5117465"/>
            <a:ext cx="217170" cy="277495"/>
            <a:chOff x="5678571" y="5117465"/>
            <a:chExt cx="217170" cy="27749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098" y="5134356"/>
              <a:ext cx="135000" cy="21818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78571" y="5117465"/>
              <a:ext cx="217170" cy="277495"/>
            </a:xfrm>
            <a:custGeom>
              <a:avLst/>
              <a:gdLst/>
              <a:ahLst/>
              <a:cxnLst/>
              <a:rect l="l" t="t" r="r" b="b"/>
              <a:pathLst>
                <a:path w="217170" h="277495">
                  <a:moveTo>
                    <a:pt x="212322" y="0"/>
                  </a:moveTo>
                  <a:lnTo>
                    <a:pt x="210798" y="1143"/>
                  </a:lnTo>
                  <a:lnTo>
                    <a:pt x="189843" y="17272"/>
                  </a:lnTo>
                  <a:lnTo>
                    <a:pt x="189462" y="17526"/>
                  </a:lnTo>
                  <a:lnTo>
                    <a:pt x="137011" y="69215"/>
                  </a:lnTo>
                  <a:lnTo>
                    <a:pt x="109071" y="98298"/>
                  </a:lnTo>
                  <a:lnTo>
                    <a:pt x="82274" y="127381"/>
                  </a:lnTo>
                  <a:lnTo>
                    <a:pt x="57382" y="155194"/>
                  </a:lnTo>
                  <a:lnTo>
                    <a:pt x="57255" y="155321"/>
                  </a:lnTo>
                  <a:lnTo>
                    <a:pt x="35284" y="182372"/>
                  </a:lnTo>
                  <a:lnTo>
                    <a:pt x="35030" y="182626"/>
                  </a:lnTo>
                  <a:lnTo>
                    <a:pt x="18647" y="207899"/>
                  </a:lnTo>
                  <a:lnTo>
                    <a:pt x="6074" y="231267"/>
                  </a:lnTo>
                  <a:lnTo>
                    <a:pt x="5693" y="232029"/>
                  </a:lnTo>
                  <a:lnTo>
                    <a:pt x="105" y="250825"/>
                  </a:lnTo>
                  <a:lnTo>
                    <a:pt x="0" y="253238"/>
                  </a:lnTo>
                  <a:lnTo>
                    <a:pt x="232" y="265811"/>
                  </a:lnTo>
                  <a:lnTo>
                    <a:pt x="446" y="270510"/>
                  </a:lnTo>
                  <a:lnTo>
                    <a:pt x="521" y="272161"/>
                  </a:lnTo>
                  <a:lnTo>
                    <a:pt x="613" y="274193"/>
                  </a:lnTo>
                  <a:lnTo>
                    <a:pt x="4169" y="277495"/>
                  </a:lnTo>
                  <a:lnTo>
                    <a:pt x="13948" y="277495"/>
                  </a:lnTo>
                  <a:lnTo>
                    <a:pt x="16742" y="277241"/>
                  </a:lnTo>
                  <a:lnTo>
                    <a:pt x="17758" y="276225"/>
                  </a:lnTo>
                  <a:lnTo>
                    <a:pt x="17885" y="274828"/>
                  </a:lnTo>
                  <a:lnTo>
                    <a:pt x="17949" y="274193"/>
                  </a:lnTo>
                  <a:lnTo>
                    <a:pt x="7598" y="274193"/>
                  </a:lnTo>
                  <a:lnTo>
                    <a:pt x="4677" y="270510"/>
                  </a:lnTo>
                  <a:lnTo>
                    <a:pt x="7768" y="270510"/>
                  </a:lnTo>
                  <a:lnTo>
                    <a:pt x="7979" y="265938"/>
                  </a:lnTo>
                  <a:lnTo>
                    <a:pt x="8329" y="253238"/>
                  </a:lnTo>
                  <a:lnTo>
                    <a:pt x="8106" y="253238"/>
                  </a:lnTo>
                  <a:lnTo>
                    <a:pt x="8280" y="252458"/>
                  </a:lnTo>
                  <a:lnTo>
                    <a:pt x="8360" y="252095"/>
                  </a:lnTo>
                  <a:lnTo>
                    <a:pt x="8861" y="250825"/>
                  </a:lnTo>
                  <a:lnTo>
                    <a:pt x="13948" y="234569"/>
                  </a:lnTo>
                  <a:lnTo>
                    <a:pt x="14104" y="234569"/>
                  </a:lnTo>
                  <a:lnTo>
                    <a:pt x="26267" y="211963"/>
                  </a:lnTo>
                  <a:lnTo>
                    <a:pt x="28953" y="207899"/>
                  </a:lnTo>
                  <a:lnTo>
                    <a:pt x="42269" y="187452"/>
                  </a:lnTo>
                  <a:lnTo>
                    <a:pt x="46244" y="182626"/>
                  </a:lnTo>
                  <a:lnTo>
                    <a:pt x="63874" y="160920"/>
                  </a:lnTo>
                  <a:lnTo>
                    <a:pt x="115167" y="104012"/>
                  </a:lnTo>
                  <a:lnTo>
                    <a:pt x="142726" y="74803"/>
                  </a:lnTo>
                  <a:lnTo>
                    <a:pt x="169904" y="46609"/>
                  </a:lnTo>
                  <a:lnTo>
                    <a:pt x="215116" y="6731"/>
                  </a:lnTo>
                  <a:lnTo>
                    <a:pt x="216640" y="5587"/>
                  </a:lnTo>
                  <a:lnTo>
                    <a:pt x="216894" y="3302"/>
                  </a:lnTo>
                  <a:lnTo>
                    <a:pt x="215751" y="1778"/>
                  </a:lnTo>
                  <a:lnTo>
                    <a:pt x="214481" y="254"/>
                  </a:lnTo>
                  <a:lnTo>
                    <a:pt x="212322" y="0"/>
                  </a:lnTo>
                  <a:close/>
                </a:path>
                <a:path w="217170" h="277495">
                  <a:moveTo>
                    <a:pt x="4677" y="270510"/>
                  </a:moveTo>
                  <a:lnTo>
                    <a:pt x="7598" y="274193"/>
                  </a:lnTo>
                  <a:lnTo>
                    <a:pt x="7692" y="272161"/>
                  </a:lnTo>
                  <a:lnTo>
                    <a:pt x="7747" y="270974"/>
                  </a:lnTo>
                  <a:lnTo>
                    <a:pt x="4677" y="270510"/>
                  </a:lnTo>
                  <a:close/>
                </a:path>
                <a:path w="217170" h="277495">
                  <a:moveTo>
                    <a:pt x="7747" y="270974"/>
                  </a:moveTo>
                  <a:lnTo>
                    <a:pt x="7692" y="272161"/>
                  </a:lnTo>
                  <a:lnTo>
                    <a:pt x="7598" y="274193"/>
                  </a:lnTo>
                  <a:lnTo>
                    <a:pt x="17949" y="274193"/>
                  </a:lnTo>
                  <a:lnTo>
                    <a:pt x="18012" y="273558"/>
                  </a:lnTo>
                  <a:lnTo>
                    <a:pt x="16996" y="272288"/>
                  </a:lnTo>
                  <a:lnTo>
                    <a:pt x="15599" y="272161"/>
                  </a:lnTo>
                  <a:lnTo>
                    <a:pt x="7747" y="270974"/>
                  </a:lnTo>
                  <a:close/>
                </a:path>
                <a:path w="217170" h="277495">
                  <a:moveTo>
                    <a:pt x="7768" y="270510"/>
                  </a:moveTo>
                  <a:lnTo>
                    <a:pt x="4677" y="270510"/>
                  </a:lnTo>
                  <a:lnTo>
                    <a:pt x="7747" y="270974"/>
                  </a:lnTo>
                  <a:lnTo>
                    <a:pt x="7768" y="270510"/>
                  </a:lnTo>
                  <a:close/>
                </a:path>
                <a:path w="217170" h="277495">
                  <a:moveTo>
                    <a:pt x="8350" y="252458"/>
                  </a:moveTo>
                  <a:lnTo>
                    <a:pt x="8106" y="253238"/>
                  </a:lnTo>
                  <a:lnTo>
                    <a:pt x="8329" y="253238"/>
                  </a:lnTo>
                  <a:lnTo>
                    <a:pt x="8350" y="252458"/>
                  </a:lnTo>
                  <a:close/>
                </a:path>
                <a:path w="217170" h="277495">
                  <a:moveTo>
                    <a:pt x="14104" y="234569"/>
                  </a:moveTo>
                  <a:lnTo>
                    <a:pt x="13948" y="234569"/>
                  </a:lnTo>
                  <a:lnTo>
                    <a:pt x="13710" y="235331"/>
                  </a:lnTo>
                  <a:lnTo>
                    <a:pt x="14104" y="2345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013831" y="4869814"/>
            <a:ext cx="481330" cy="581025"/>
          </a:xfrm>
          <a:custGeom>
            <a:avLst/>
            <a:gdLst/>
            <a:ahLst/>
            <a:cxnLst/>
            <a:rect l="l" t="t" r="r" b="b"/>
            <a:pathLst>
              <a:path w="481329" h="581025">
                <a:moveTo>
                  <a:pt x="167652" y="176403"/>
                </a:moveTo>
                <a:lnTo>
                  <a:pt x="166776" y="175006"/>
                </a:lnTo>
                <a:lnTo>
                  <a:pt x="165176" y="172466"/>
                </a:lnTo>
                <a:lnTo>
                  <a:pt x="165011" y="172224"/>
                </a:lnTo>
                <a:lnTo>
                  <a:pt x="163576" y="169926"/>
                </a:lnTo>
                <a:lnTo>
                  <a:pt x="160909" y="167894"/>
                </a:lnTo>
                <a:lnTo>
                  <a:pt x="145034" y="163195"/>
                </a:lnTo>
                <a:lnTo>
                  <a:pt x="143637" y="163068"/>
                </a:lnTo>
                <a:lnTo>
                  <a:pt x="122809" y="163195"/>
                </a:lnTo>
                <a:lnTo>
                  <a:pt x="96431" y="167894"/>
                </a:lnTo>
                <a:lnTo>
                  <a:pt x="96774" y="167894"/>
                </a:lnTo>
                <a:lnTo>
                  <a:pt x="71450" y="175006"/>
                </a:lnTo>
                <a:lnTo>
                  <a:pt x="32004" y="195834"/>
                </a:lnTo>
                <a:lnTo>
                  <a:pt x="16510" y="222758"/>
                </a:lnTo>
                <a:lnTo>
                  <a:pt x="16510" y="235458"/>
                </a:lnTo>
                <a:lnTo>
                  <a:pt x="22352" y="258826"/>
                </a:lnTo>
                <a:lnTo>
                  <a:pt x="25400" y="258064"/>
                </a:lnTo>
                <a:lnTo>
                  <a:pt x="26289" y="256540"/>
                </a:lnTo>
                <a:lnTo>
                  <a:pt x="26035" y="255016"/>
                </a:lnTo>
                <a:lnTo>
                  <a:pt x="24180" y="246380"/>
                </a:lnTo>
                <a:lnTo>
                  <a:pt x="24130" y="246126"/>
                </a:lnTo>
                <a:lnTo>
                  <a:pt x="24015" y="241554"/>
                </a:lnTo>
                <a:lnTo>
                  <a:pt x="24003" y="223647"/>
                </a:lnTo>
                <a:lnTo>
                  <a:pt x="24282" y="222758"/>
                </a:lnTo>
                <a:lnTo>
                  <a:pt x="26543" y="213614"/>
                </a:lnTo>
                <a:lnTo>
                  <a:pt x="26670" y="213106"/>
                </a:lnTo>
                <a:lnTo>
                  <a:pt x="26784" y="212623"/>
                </a:lnTo>
                <a:lnTo>
                  <a:pt x="27851" y="211582"/>
                </a:lnTo>
                <a:lnTo>
                  <a:pt x="36690" y="202946"/>
                </a:lnTo>
                <a:lnTo>
                  <a:pt x="36842" y="202742"/>
                </a:lnTo>
                <a:lnTo>
                  <a:pt x="37211" y="202438"/>
                </a:lnTo>
                <a:lnTo>
                  <a:pt x="36906" y="202742"/>
                </a:lnTo>
                <a:lnTo>
                  <a:pt x="37363" y="202438"/>
                </a:lnTo>
                <a:lnTo>
                  <a:pt x="53251" y="192278"/>
                </a:lnTo>
                <a:lnTo>
                  <a:pt x="98729" y="176403"/>
                </a:lnTo>
                <a:lnTo>
                  <a:pt x="123507" y="172224"/>
                </a:lnTo>
                <a:lnTo>
                  <a:pt x="143192" y="172466"/>
                </a:lnTo>
                <a:lnTo>
                  <a:pt x="142392" y="172224"/>
                </a:lnTo>
                <a:lnTo>
                  <a:pt x="143192" y="172466"/>
                </a:lnTo>
                <a:lnTo>
                  <a:pt x="156514" y="176403"/>
                </a:lnTo>
                <a:lnTo>
                  <a:pt x="157530" y="176403"/>
                </a:lnTo>
                <a:lnTo>
                  <a:pt x="167652" y="176403"/>
                </a:lnTo>
                <a:close/>
              </a:path>
              <a:path w="481329" h="581025">
                <a:moveTo>
                  <a:pt x="174980" y="190474"/>
                </a:moveTo>
                <a:lnTo>
                  <a:pt x="174879" y="189611"/>
                </a:lnTo>
                <a:lnTo>
                  <a:pt x="174752" y="188468"/>
                </a:lnTo>
                <a:lnTo>
                  <a:pt x="173990" y="186436"/>
                </a:lnTo>
                <a:lnTo>
                  <a:pt x="167970" y="176911"/>
                </a:lnTo>
                <a:lnTo>
                  <a:pt x="158242" y="176911"/>
                </a:lnTo>
                <a:lnTo>
                  <a:pt x="156768" y="176911"/>
                </a:lnTo>
                <a:lnTo>
                  <a:pt x="165328" y="190474"/>
                </a:lnTo>
                <a:lnTo>
                  <a:pt x="165569" y="190474"/>
                </a:lnTo>
                <a:lnTo>
                  <a:pt x="174980" y="190474"/>
                </a:lnTo>
                <a:close/>
              </a:path>
              <a:path w="481329" h="581025">
                <a:moveTo>
                  <a:pt x="186563" y="456412"/>
                </a:moveTo>
                <a:lnTo>
                  <a:pt x="185991" y="456412"/>
                </a:lnTo>
                <a:lnTo>
                  <a:pt x="184594" y="456628"/>
                </a:lnTo>
                <a:lnTo>
                  <a:pt x="186563" y="456412"/>
                </a:lnTo>
                <a:close/>
              </a:path>
              <a:path w="481329" h="581025">
                <a:moveTo>
                  <a:pt x="263017" y="444881"/>
                </a:moveTo>
                <a:lnTo>
                  <a:pt x="262382" y="443611"/>
                </a:lnTo>
                <a:lnTo>
                  <a:pt x="262255" y="443357"/>
                </a:lnTo>
                <a:lnTo>
                  <a:pt x="261683" y="442341"/>
                </a:lnTo>
                <a:lnTo>
                  <a:pt x="261327" y="441706"/>
                </a:lnTo>
                <a:lnTo>
                  <a:pt x="261366" y="442341"/>
                </a:lnTo>
                <a:lnTo>
                  <a:pt x="261175" y="441706"/>
                </a:lnTo>
                <a:lnTo>
                  <a:pt x="261327" y="441706"/>
                </a:lnTo>
                <a:lnTo>
                  <a:pt x="261188" y="441071"/>
                </a:lnTo>
                <a:lnTo>
                  <a:pt x="261137" y="440690"/>
                </a:lnTo>
                <a:lnTo>
                  <a:pt x="260477" y="435610"/>
                </a:lnTo>
                <a:lnTo>
                  <a:pt x="260350" y="434213"/>
                </a:lnTo>
                <a:lnTo>
                  <a:pt x="259207" y="433324"/>
                </a:lnTo>
                <a:lnTo>
                  <a:pt x="256540" y="433324"/>
                </a:lnTo>
                <a:lnTo>
                  <a:pt x="256159" y="433628"/>
                </a:lnTo>
                <a:lnTo>
                  <a:pt x="256159" y="441706"/>
                </a:lnTo>
                <a:lnTo>
                  <a:pt x="255130" y="442341"/>
                </a:lnTo>
                <a:lnTo>
                  <a:pt x="254254" y="442341"/>
                </a:lnTo>
                <a:lnTo>
                  <a:pt x="254000" y="442341"/>
                </a:lnTo>
                <a:lnTo>
                  <a:pt x="254317" y="441706"/>
                </a:lnTo>
                <a:lnTo>
                  <a:pt x="254419" y="441071"/>
                </a:lnTo>
                <a:lnTo>
                  <a:pt x="254330" y="441706"/>
                </a:lnTo>
                <a:lnTo>
                  <a:pt x="254635" y="441071"/>
                </a:lnTo>
                <a:lnTo>
                  <a:pt x="254444" y="441706"/>
                </a:lnTo>
                <a:lnTo>
                  <a:pt x="256159" y="441706"/>
                </a:lnTo>
                <a:lnTo>
                  <a:pt x="256159" y="433628"/>
                </a:lnTo>
                <a:lnTo>
                  <a:pt x="255397" y="434213"/>
                </a:lnTo>
                <a:lnTo>
                  <a:pt x="255143" y="435610"/>
                </a:lnTo>
                <a:lnTo>
                  <a:pt x="254469" y="440690"/>
                </a:lnTo>
                <a:lnTo>
                  <a:pt x="246634" y="440690"/>
                </a:lnTo>
                <a:lnTo>
                  <a:pt x="233299" y="441706"/>
                </a:lnTo>
                <a:lnTo>
                  <a:pt x="185293" y="446405"/>
                </a:lnTo>
                <a:lnTo>
                  <a:pt x="185039" y="446532"/>
                </a:lnTo>
                <a:lnTo>
                  <a:pt x="151257" y="451993"/>
                </a:lnTo>
                <a:lnTo>
                  <a:pt x="114935" y="457454"/>
                </a:lnTo>
                <a:lnTo>
                  <a:pt x="114681" y="457454"/>
                </a:lnTo>
                <a:lnTo>
                  <a:pt x="77825" y="464731"/>
                </a:lnTo>
                <a:lnTo>
                  <a:pt x="43154" y="465836"/>
                </a:lnTo>
                <a:lnTo>
                  <a:pt x="12484" y="465836"/>
                </a:lnTo>
                <a:lnTo>
                  <a:pt x="13271" y="464947"/>
                </a:lnTo>
                <a:lnTo>
                  <a:pt x="19519" y="457847"/>
                </a:lnTo>
                <a:lnTo>
                  <a:pt x="32639" y="444500"/>
                </a:lnTo>
                <a:lnTo>
                  <a:pt x="79629" y="398145"/>
                </a:lnTo>
                <a:lnTo>
                  <a:pt x="106172" y="369443"/>
                </a:lnTo>
                <a:lnTo>
                  <a:pt x="132334" y="338213"/>
                </a:lnTo>
                <a:lnTo>
                  <a:pt x="154813" y="305435"/>
                </a:lnTo>
                <a:lnTo>
                  <a:pt x="173189" y="270637"/>
                </a:lnTo>
                <a:lnTo>
                  <a:pt x="173316" y="269798"/>
                </a:lnTo>
                <a:lnTo>
                  <a:pt x="173418" y="269113"/>
                </a:lnTo>
                <a:lnTo>
                  <a:pt x="177546" y="241554"/>
                </a:lnTo>
                <a:lnTo>
                  <a:pt x="177419" y="211582"/>
                </a:lnTo>
                <a:lnTo>
                  <a:pt x="175183" y="192278"/>
                </a:lnTo>
                <a:lnTo>
                  <a:pt x="175094" y="191516"/>
                </a:lnTo>
                <a:lnTo>
                  <a:pt x="165989" y="191516"/>
                </a:lnTo>
                <a:lnTo>
                  <a:pt x="165455" y="191516"/>
                </a:lnTo>
                <a:lnTo>
                  <a:pt x="167894" y="211582"/>
                </a:lnTo>
                <a:lnTo>
                  <a:pt x="167932" y="241554"/>
                </a:lnTo>
                <a:lnTo>
                  <a:pt x="163677" y="269113"/>
                </a:lnTo>
                <a:lnTo>
                  <a:pt x="124396" y="332625"/>
                </a:lnTo>
                <a:lnTo>
                  <a:pt x="98818" y="363093"/>
                </a:lnTo>
                <a:lnTo>
                  <a:pt x="72529" y="391629"/>
                </a:lnTo>
                <a:lnTo>
                  <a:pt x="25781" y="437515"/>
                </a:lnTo>
                <a:lnTo>
                  <a:pt x="12255" y="451408"/>
                </a:lnTo>
                <a:lnTo>
                  <a:pt x="12255" y="466090"/>
                </a:lnTo>
                <a:lnTo>
                  <a:pt x="11442" y="467029"/>
                </a:lnTo>
                <a:lnTo>
                  <a:pt x="12255" y="466090"/>
                </a:lnTo>
                <a:lnTo>
                  <a:pt x="12255" y="451408"/>
                </a:lnTo>
                <a:lnTo>
                  <a:pt x="11303" y="452374"/>
                </a:lnTo>
                <a:lnTo>
                  <a:pt x="9855" y="454012"/>
                </a:lnTo>
                <a:lnTo>
                  <a:pt x="9855" y="469252"/>
                </a:lnTo>
                <a:lnTo>
                  <a:pt x="9537" y="469696"/>
                </a:lnTo>
                <a:lnTo>
                  <a:pt x="9855" y="469252"/>
                </a:lnTo>
                <a:lnTo>
                  <a:pt x="9855" y="454012"/>
                </a:lnTo>
                <a:lnTo>
                  <a:pt x="3556" y="461137"/>
                </a:lnTo>
                <a:lnTo>
                  <a:pt x="3302" y="461645"/>
                </a:lnTo>
                <a:lnTo>
                  <a:pt x="762" y="465201"/>
                </a:lnTo>
                <a:lnTo>
                  <a:pt x="0" y="467677"/>
                </a:lnTo>
                <a:lnTo>
                  <a:pt x="0" y="471551"/>
                </a:lnTo>
                <a:lnTo>
                  <a:pt x="1270" y="473329"/>
                </a:lnTo>
                <a:lnTo>
                  <a:pt x="3175" y="473964"/>
                </a:lnTo>
                <a:lnTo>
                  <a:pt x="6096" y="474980"/>
                </a:lnTo>
                <a:lnTo>
                  <a:pt x="7620" y="475234"/>
                </a:lnTo>
                <a:lnTo>
                  <a:pt x="47244" y="475234"/>
                </a:lnTo>
                <a:lnTo>
                  <a:pt x="79121" y="474218"/>
                </a:lnTo>
                <a:lnTo>
                  <a:pt x="79883" y="474091"/>
                </a:lnTo>
                <a:lnTo>
                  <a:pt x="96913" y="470789"/>
                </a:lnTo>
                <a:lnTo>
                  <a:pt x="116332" y="467029"/>
                </a:lnTo>
                <a:lnTo>
                  <a:pt x="116001" y="467029"/>
                </a:lnTo>
                <a:lnTo>
                  <a:pt x="152654" y="461645"/>
                </a:lnTo>
                <a:lnTo>
                  <a:pt x="184594" y="456628"/>
                </a:lnTo>
                <a:lnTo>
                  <a:pt x="185928" y="456412"/>
                </a:lnTo>
                <a:lnTo>
                  <a:pt x="185737" y="456412"/>
                </a:lnTo>
                <a:lnTo>
                  <a:pt x="213741" y="453517"/>
                </a:lnTo>
                <a:lnTo>
                  <a:pt x="234188" y="451739"/>
                </a:lnTo>
                <a:lnTo>
                  <a:pt x="245757" y="450735"/>
                </a:lnTo>
                <a:lnTo>
                  <a:pt x="259321" y="450735"/>
                </a:lnTo>
                <a:lnTo>
                  <a:pt x="261239" y="449707"/>
                </a:lnTo>
                <a:lnTo>
                  <a:pt x="263017" y="446659"/>
                </a:lnTo>
                <a:lnTo>
                  <a:pt x="263017" y="444881"/>
                </a:lnTo>
                <a:close/>
              </a:path>
              <a:path w="481329" h="581025">
                <a:moveTo>
                  <a:pt x="438937" y="489712"/>
                </a:moveTo>
                <a:lnTo>
                  <a:pt x="428752" y="489712"/>
                </a:lnTo>
                <a:lnTo>
                  <a:pt x="428548" y="489712"/>
                </a:lnTo>
                <a:lnTo>
                  <a:pt x="407289" y="519938"/>
                </a:lnTo>
                <a:lnTo>
                  <a:pt x="406654" y="520700"/>
                </a:lnTo>
                <a:lnTo>
                  <a:pt x="407022" y="520179"/>
                </a:lnTo>
                <a:lnTo>
                  <a:pt x="383413" y="541655"/>
                </a:lnTo>
                <a:lnTo>
                  <a:pt x="382778" y="542163"/>
                </a:lnTo>
                <a:lnTo>
                  <a:pt x="383171" y="541807"/>
                </a:lnTo>
                <a:lnTo>
                  <a:pt x="360426" y="556006"/>
                </a:lnTo>
                <a:lnTo>
                  <a:pt x="340004" y="565658"/>
                </a:lnTo>
                <a:lnTo>
                  <a:pt x="322326" y="569341"/>
                </a:lnTo>
                <a:lnTo>
                  <a:pt x="320624" y="569341"/>
                </a:lnTo>
                <a:lnTo>
                  <a:pt x="308356" y="569976"/>
                </a:lnTo>
                <a:lnTo>
                  <a:pt x="298196" y="569976"/>
                </a:lnTo>
                <a:lnTo>
                  <a:pt x="290449" y="570103"/>
                </a:lnTo>
                <a:lnTo>
                  <a:pt x="285242" y="570357"/>
                </a:lnTo>
                <a:lnTo>
                  <a:pt x="284480" y="570484"/>
                </a:lnTo>
                <a:lnTo>
                  <a:pt x="282448" y="570992"/>
                </a:lnTo>
                <a:lnTo>
                  <a:pt x="280416" y="571373"/>
                </a:lnTo>
                <a:lnTo>
                  <a:pt x="279019" y="573151"/>
                </a:lnTo>
                <a:lnTo>
                  <a:pt x="279019" y="577342"/>
                </a:lnTo>
                <a:lnTo>
                  <a:pt x="280416" y="579120"/>
                </a:lnTo>
                <a:lnTo>
                  <a:pt x="282943" y="579755"/>
                </a:lnTo>
                <a:lnTo>
                  <a:pt x="283121" y="579755"/>
                </a:lnTo>
                <a:lnTo>
                  <a:pt x="283705" y="579882"/>
                </a:lnTo>
                <a:lnTo>
                  <a:pt x="285242" y="580136"/>
                </a:lnTo>
                <a:lnTo>
                  <a:pt x="290322" y="580390"/>
                </a:lnTo>
                <a:lnTo>
                  <a:pt x="298069" y="580644"/>
                </a:lnTo>
                <a:lnTo>
                  <a:pt x="308864" y="580644"/>
                </a:lnTo>
                <a:lnTo>
                  <a:pt x="362915" y="565912"/>
                </a:lnTo>
                <a:lnTo>
                  <a:pt x="363435" y="565658"/>
                </a:lnTo>
                <a:lnTo>
                  <a:pt x="365252" y="564769"/>
                </a:lnTo>
                <a:lnTo>
                  <a:pt x="388620" y="549783"/>
                </a:lnTo>
                <a:lnTo>
                  <a:pt x="389255" y="549275"/>
                </a:lnTo>
                <a:lnTo>
                  <a:pt x="396963" y="542163"/>
                </a:lnTo>
                <a:lnTo>
                  <a:pt x="413639" y="526796"/>
                </a:lnTo>
                <a:lnTo>
                  <a:pt x="414274" y="526161"/>
                </a:lnTo>
                <a:lnTo>
                  <a:pt x="418084" y="520700"/>
                </a:lnTo>
                <a:lnTo>
                  <a:pt x="436499" y="494411"/>
                </a:lnTo>
                <a:lnTo>
                  <a:pt x="436880" y="493776"/>
                </a:lnTo>
                <a:lnTo>
                  <a:pt x="438937" y="489712"/>
                </a:lnTo>
                <a:close/>
              </a:path>
              <a:path w="481329" h="581025">
                <a:moveTo>
                  <a:pt x="480822" y="290068"/>
                </a:moveTo>
                <a:lnTo>
                  <a:pt x="478929" y="230505"/>
                </a:lnTo>
                <a:lnTo>
                  <a:pt x="478866" y="229171"/>
                </a:lnTo>
                <a:lnTo>
                  <a:pt x="471792" y="170319"/>
                </a:lnTo>
                <a:lnTo>
                  <a:pt x="471665" y="169329"/>
                </a:lnTo>
                <a:lnTo>
                  <a:pt x="471551" y="168275"/>
                </a:lnTo>
                <a:lnTo>
                  <a:pt x="457327" y="111252"/>
                </a:lnTo>
                <a:lnTo>
                  <a:pt x="439674" y="63119"/>
                </a:lnTo>
                <a:lnTo>
                  <a:pt x="421640" y="28194"/>
                </a:lnTo>
                <a:lnTo>
                  <a:pt x="421513" y="27940"/>
                </a:lnTo>
                <a:lnTo>
                  <a:pt x="411187" y="11684"/>
                </a:lnTo>
                <a:lnTo>
                  <a:pt x="410464" y="10541"/>
                </a:lnTo>
                <a:lnTo>
                  <a:pt x="408368" y="7239"/>
                </a:lnTo>
                <a:lnTo>
                  <a:pt x="395986" y="0"/>
                </a:lnTo>
                <a:lnTo>
                  <a:pt x="387350" y="254"/>
                </a:lnTo>
                <a:lnTo>
                  <a:pt x="390779" y="254"/>
                </a:lnTo>
                <a:lnTo>
                  <a:pt x="389001" y="762"/>
                </a:lnTo>
                <a:lnTo>
                  <a:pt x="387350" y="1270"/>
                </a:lnTo>
                <a:lnTo>
                  <a:pt x="386334" y="2921"/>
                </a:lnTo>
                <a:lnTo>
                  <a:pt x="386715" y="4572"/>
                </a:lnTo>
                <a:lnTo>
                  <a:pt x="386842" y="5461"/>
                </a:lnTo>
                <a:lnTo>
                  <a:pt x="386969" y="6350"/>
                </a:lnTo>
                <a:lnTo>
                  <a:pt x="388620" y="7493"/>
                </a:lnTo>
                <a:lnTo>
                  <a:pt x="391287" y="7112"/>
                </a:lnTo>
                <a:lnTo>
                  <a:pt x="395020" y="7112"/>
                </a:lnTo>
                <a:lnTo>
                  <a:pt x="402501" y="11226"/>
                </a:lnTo>
                <a:lnTo>
                  <a:pt x="413067" y="28194"/>
                </a:lnTo>
                <a:lnTo>
                  <a:pt x="415163" y="31496"/>
                </a:lnTo>
                <a:lnTo>
                  <a:pt x="431025" y="63119"/>
                </a:lnTo>
                <a:lnTo>
                  <a:pt x="432435" y="65786"/>
                </a:lnTo>
                <a:lnTo>
                  <a:pt x="449351" y="113372"/>
                </a:lnTo>
                <a:lnTo>
                  <a:pt x="462788" y="168275"/>
                </a:lnTo>
                <a:lnTo>
                  <a:pt x="463169" y="169329"/>
                </a:lnTo>
                <a:lnTo>
                  <a:pt x="463169" y="170319"/>
                </a:lnTo>
                <a:lnTo>
                  <a:pt x="470115" y="229171"/>
                </a:lnTo>
                <a:lnTo>
                  <a:pt x="470242" y="230505"/>
                </a:lnTo>
                <a:lnTo>
                  <a:pt x="471919" y="290068"/>
                </a:lnTo>
                <a:lnTo>
                  <a:pt x="471830" y="348869"/>
                </a:lnTo>
                <a:lnTo>
                  <a:pt x="464413" y="401447"/>
                </a:lnTo>
                <a:lnTo>
                  <a:pt x="464299" y="402285"/>
                </a:lnTo>
                <a:lnTo>
                  <a:pt x="449287" y="449389"/>
                </a:lnTo>
                <a:lnTo>
                  <a:pt x="429056" y="489115"/>
                </a:lnTo>
                <a:lnTo>
                  <a:pt x="428904" y="489331"/>
                </a:lnTo>
                <a:lnTo>
                  <a:pt x="428752" y="489712"/>
                </a:lnTo>
                <a:lnTo>
                  <a:pt x="428942" y="489331"/>
                </a:lnTo>
                <a:lnTo>
                  <a:pt x="439140" y="489331"/>
                </a:lnTo>
                <a:lnTo>
                  <a:pt x="457327" y="453517"/>
                </a:lnTo>
                <a:lnTo>
                  <a:pt x="458419" y="450088"/>
                </a:lnTo>
                <a:lnTo>
                  <a:pt x="473075" y="404241"/>
                </a:lnTo>
                <a:lnTo>
                  <a:pt x="473367" y="402285"/>
                </a:lnTo>
                <a:lnTo>
                  <a:pt x="473481" y="401447"/>
                </a:lnTo>
                <a:lnTo>
                  <a:pt x="480822" y="349504"/>
                </a:lnTo>
                <a:lnTo>
                  <a:pt x="480822" y="290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7476"/>
            <a:ext cx="63938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should</a:t>
            </a:r>
            <a:r>
              <a:rPr spc="-50" dirty="0"/>
              <a:t> </a:t>
            </a:r>
            <a:r>
              <a:rPr dirty="0"/>
              <a:t>be</a:t>
            </a:r>
            <a:r>
              <a:rPr spc="-75" dirty="0"/>
              <a:t> </a:t>
            </a:r>
            <a:r>
              <a:rPr spc="-10" dirty="0"/>
              <a:t>numBlocks?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05890"/>
            <a:ext cx="5621655" cy="3408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49070">
              <a:lnSpc>
                <a:spcPct val="149300"/>
              </a:lnSpc>
              <a:spcBef>
                <a:spcPts val="95"/>
              </a:spcBef>
            </a:pPr>
            <a:r>
              <a:rPr sz="1400" dirty="0">
                <a:latin typeface="Courier New"/>
                <a:cs typeface="Courier New"/>
              </a:rPr>
              <a:t>const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Nx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11;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multiple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of </a:t>
            </a:r>
            <a:r>
              <a:rPr sz="1400" spc="-10" dirty="0">
                <a:latin typeface="Courier New"/>
                <a:cs typeface="Courier New"/>
              </a:rPr>
              <a:t>threadsPerBlock.x</a:t>
            </a:r>
            <a:endParaRPr sz="1400">
              <a:latin typeface="Courier New"/>
              <a:cs typeface="Courier New"/>
            </a:endParaRPr>
          </a:p>
          <a:p>
            <a:pPr marL="12700" marR="1555750">
              <a:lnSpc>
                <a:spcPct val="149300"/>
              </a:lnSpc>
              <a:spcBef>
                <a:spcPts val="15"/>
              </a:spcBef>
            </a:pPr>
            <a:r>
              <a:rPr sz="1400" dirty="0">
                <a:latin typeface="Courier New"/>
                <a:cs typeface="Courier New"/>
              </a:rPr>
              <a:t>const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Ny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5;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multiple</a:t>
            </a:r>
            <a:r>
              <a:rPr sz="1400" spc="-25" dirty="0">
                <a:latin typeface="Courier New"/>
                <a:cs typeface="Courier New"/>
              </a:rPr>
              <a:t> of </a:t>
            </a:r>
            <a:r>
              <a:rPr sz="1400" spc="-10" dirty="0">
                <a:latin typeface="Courier New"/>
                <a:cs typeface="Courier New"/>
              </a:rPr>
              <a:t>threadsPerBlock.y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Courier New"/>
              <a:cs typeface="Courier New"/>
            </a:endParaRPr>
          </a:p>
          <a:p>
            <a:pPr marL="12700" marR="704850">
              <a:lnSpc>
                <a:spcPct val="149300"/>
              </a:lnSpc>
            </a:pPr>
            <a:r>
              <a:rPr sz="1400" spc="-10" dirty="0">
                <a:latin typeface="Courier New"/>
                <a:cs typeface="Courier New"/>
              </a:rPr>
              <a:t>////////////////////////////////////////////// </a:t>
            </a:r>
            <a:r>
              <a:rPr sz="1400" dirty="0">
                <a:latin typeface="Courier New"/>
                <a:cs typeface="Courier New"/>
              </a:rPr>
              <a:t>dim3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threadsPerBlock(4,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3,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1);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520"/>
              </a:lnSpc>
              <a:spcBef>
                <a:spcPts val="1015"/>
              </a:spcBef>
            </a:pPr>
            <a:r>
              <a:rPr sz="1400" spc="-20" dirty="0">
                <a:latin typeface="Courier New"/>
                <a:cs typeface="Courier New"/>
              </a:rPr>
              <a:t>dim3 </a:t>
            </a:r>
            <a:r>
              <a:rPr sz="1400" spc="-10" dirty="0">
                <a:latin typeface="Courier New"/>
                <a:cs typeface="Courier New"/>
              </a:rPr>
              <a:t>numBlocks((Nx+threadsPerBlock.x</a:t>
            </a:r>
            <a:r>
              <a:rPr sz="1400" spc="-10" dirty="0">
                <a:latin typeface="Cambria Math"/>
                <a:cs typeface="Cambria Math"/>
              </a:rPr>
              <a:t>‐</a:t>
            </a:r>
            <a:r>
              <a:rPr sz="1400" spc="-10" dirty="0">
                <a:latin typeface="Courier New"/>
                <a:cs typeface="Courier New"/>
              </a:rPr>
              <a:t>1)/threadsPerBlock.x,</a:t>
            </a:r>
            <a:endParaRPr sz="1400">
              <a:latin typeface="Courier New"/>
              <a:cs typeface="Courier New"/>
            </a:endParaRPr>
          </a:p>
          <a:p>
            <a:pPr marL="12700" marR="1068705">
              <a:lnSpc>
                <a:spcPct val="148600"/>
              </a:lnSpc>
              <a:spcBef>
                <a:spcPts val="5"/>
              </a:spcBef>
            </a:pPr>
            <a:r>
              <a:rPr sz="1400" spc="-10" dirty="0">
                <a:latin typeface="Courier New"/>
                <a:cs typeface="Courier New"/>
              </a:rPr>
              <a:t>(Ny+threadsPerBlock.y</a:t>
            </a:r>
            <a:r>
              <a:rPr sz="1400" spc="-10" dirty="0">
                <a:latin typeface="Cambria Math"/>
                <a:cs typeface="Cambria Math"/>
              </a:rPr>
              <a:t>‐</a:t>
            </a:r>
            <a:r>
              <a:rPr sz="1400" spc="-10" dirty="0">
                <a:latin typeface="Courier New"/>
                <a:cs typeface="Courier New"/>
              </a:rPr>
              <a:t>1)/threadsPerBlock.y, </a:t>
            </a:r>
            <a:r>
              <a:rPr sz="1400" spc="-25" dirty="0">
                <a:latin typeface="Courier New"/>
                <a:cs typeface="Courier New"/>
              </a:rPr>
              <a:t>1);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4937157"/>
          <a:ext cx="5596890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marR="13970" algn="ctr">
                        <a:lnSpc>
                          <a:spcPts val="1595"/>
                        </a:lnSpc>
                      </a:pPr>
                      <a:r>
                        <a:rPr sz="1400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assume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B,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0" dirty="0">
                          <a:latin typeface="Courier New"/>
                          <a:cs typeface="Courier New"/>
                        </a:rPr>
                        <a:t>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95"/>
                        </a:lnSpc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are</a:t>
                      </a:r>
                      <a:r>
                        <a:rPr sz="14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allocated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Ny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4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latin typeface="Courier New"/>
                          <a:cs typeface="Courier New"/>
                        </a:rPr>
                        <a:t>arrays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4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call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will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cause</a:t>
                      </a:r>
                      <a:r>
                        <a:rPr sz="14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execution</a:t>
                      </a:r>
                      <a:r>
                        <a:rPr sz="14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14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72</a:t>
                      </a:r>
                      <a:r>
                        <a:rPr sz="14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latin typeface="Courier New"/>
                          <a:cs typeface="Courier New"/>
                        </a:rPr>
                        <a:t>threads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R="13970" algn="ctr">
                        <a:lnSpc>
                          <a:spcPts val="1670"/>
                        </a:lnSpc>
                        <a:spcBef>
                          <a:spcPts val="325"/>
                        </a:spcBef>
                      </a:pPr>
                      <a:r>
                        <a:rPr sz="1400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67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blocks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dirty="0"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 12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67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threads</a:t>
                      </a:r>
                      <a:r>
                        <a:rPr sz="14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each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5870244"/>
            <a:ext cx="5452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matrixAdd&lt;&lt;&lt;numBlocks,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threadsPerBlock&gt;&gt;&gt;(A,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B,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C);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1866" y="591992"/>
            <a:ext cx="4090989" cy="52725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7476"/>
            <a:ext cx="19183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05890"/>
            <a:ext cx="5133340" cy="25774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1177925" algn="l"/>
              </a:tabLst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10" dirty="0">
                <a:latin typeface="Courier New"/>
                <a:cs typeface="Courier New"/>
              </a:rPr>
              <a:t>global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400" dirty="0">
                <a:latin typeface="Courier New"/>
                <a:cs typeface="Courier New"/>
              </a:rPr>
              <a:t>void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matrixAdd(float*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25" dirty="0">
                <a:latin typeface="Courier New"/>
                <a:cs typeface="Courier New"/>
              </a:rPr>
              <a:t>A,</a:t>
            </a:r>
            <a:endParaRPr sz="1400">
              <a:latin typeface="Courier New"/>
              <a:cs typeface="Courier New"/>
            </a:endParaRPr>
          </a:p>
          <a:p>
            <a:pPr marL="277939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latin typeface="Courier New"/>
                <a:cs typeface="Courier New"/>
              </a:rPr>
              <a:t>float*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B,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float*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C)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 marR="5080">
              <a:lnSpc>
                <a:spcPct val="149300"/>
              </a:lnSpc>
              <a:spcBef>
                <a:spcPts val="10"/>
              </a:spcBef>
            </a:pP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blockIdx.x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blockDim.x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+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threadIdx.x; </a:t>
            </a:r>
            <a:r>
              <a:rPr sz="1400" dirty="0">
                <a:latin typeface="Courier New"/>
                <a:cs typeface="Courier New"/>
              </a:rPr>
              <a:t>int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j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blockIdx.y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blockDim.y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+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threadIdx.y;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latin typeface="Courier New"/>
                <a:cs typeface="Courier New"/>
              </a:rPr>
              <a:t>//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Guard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against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out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of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bounds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array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access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latin typeface="Courier New"/>
                <a:cs typeface="Courier New"/>
              </a:rPr>
              <a:t>if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(i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&lt;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&amp;&amp;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j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&lt;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N)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latin typeface="Courier New"/>
                <a:cs typeface="Courier New"/>
              </a:rPr>
              <a:t>C[i+N*j]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A[i+N*j]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+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B[i+N*j];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00" spc="-5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7762" y="627044"/>
            <a:ext cx="4092503" cy="5272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spc="-155" dirty="0"/>
              <a:t> </a:t>
            </a:r>
            <a:r>
              <a:rPr dirty="0"/>
              <a:t>Multiplication</a:t>
            </a:r>
            <a:r>
              <a:rPr spc="-14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0190"/>
            <a:ext cx="4912360" cy="33286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main()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SIZE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N;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cudaError_t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status;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*hostA,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*hostB,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*hostC;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hostA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(float*)malloc(SIZE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Courier New"/>
                <a:cs typeface="Courier New"/>
              </a:rPr>
              <a:t>loat));</a:t>
            </a:r>
            <a:endParaRPr sz="1600">
              <a:latin typeface="Courier New"/>
              <a:cs typeface="Courier New"/>
            </a:endParaRPr>
          </a:p>
          <a:p>
            <a:pPr marL="12700" marR="5080" indent="243840">
              <a:lnSpc>
                <a:spcPts val="1730"/>
              </a:lnSpc>
              <a:spcBef>
                <a:spcPts val="1025"/>
              </a:spcBef>
            </a:pPr>
            <a:r>
              <a:rPr sz="1600" dirty="0">
                <a:latin typeface="Courier New"/>
                <a:cs typeface="Courier New"/>
              </a:rPr>
              <a:t>hostB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(float*)malloc(SIZE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 loat));</a:t>
            </a:r>
            <a:endParaRPr sz="1600">
              <a:latin typeface="Courier New"/>
              <a:cs typeface="Courier New"/>
            </a:endParaRPr>
          </a:p>
          <a:p>
            <a:pPr marL="12700" marR="5080" indent="243840">
              <a:lnSpc>
                <a:spcPts val="1730"/>
              </a:lnSpc>
              <a:spcBef>
                <a:spcPts val="1000"/>
              </a:spcBef>
            </a:pPr>
            <a:r>
              <a:rPr sz="1600" dirty="0">
                <a:latin typeface="Courier New"/>
                <a:cs typeface="Courier New"/>
              </a:rPr>
              <a:t>hostC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(float*)malloc(SIZE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 loat));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720190"/>
            <a:ext cx="4911725" cy="367474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900"/>
              </a:spcBef>
            </a:pP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*deviceA,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*deviceB,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*deviceC;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status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cudaMalloc((void**)&amp;deviceA,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SIZE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sizeof(float));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if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(status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!=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cudaSuccess)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499745">
              <a:lnSpc>
                <a:spcPts val="1825"/>
              </a:lnSpc>
              <a:spcBef>
                <a:spcPts val="815"/>
              </a:spcBef>
            </a:pPr>
            <a:r>
              <a:rPr sz="1600" dirty="0">
                <a:latin typeface="Courier New"/>
                <a:cs typeface="Courier New"/>
              </a:rPr>
              <a:t>cerr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cudaGetErrorString(status)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&lt;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&lt;</a:t>
            </a:r>
            <a:r>
              <a:rPr sz="1600" spc="-10" dirty="0">
                <a:latin typeface="Courier New"/>
                <a:cs typeface="Courier New"/>
              </a:rPr>
              <a:t> endl;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600">
              <a:latin typeface="Courier New"/>
              <a:cs typeface="Courier New"/>
            </a:endParaRPr>
          </a:p>
          <a:p>
            <a:pPr marL="12700" marR="127635" indent="243840">
              <a:lnSpc>
                <a:spcPts val="1730"/>
              </a:lnSpc>
            </a:pPr>
            <a:r>
              <a:rPr sz="1600" dirty="0">
                <a:latin typeface="Courier New"/>
                <a:cs typeface="Courier New"/>
              </a:rPr>
              <a:t>status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cudaMalloc((void**)&amp;deviceB, </a:t>
            </a:r>
            <a:r>
              <a:rPr sz="1600" dirty="0">
                <a:latin typeface="Courier New"/>
                <a:cs typeface="Courier New"/>
              </a:rPr>
              <a:t>SIZE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sizeof(float));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  <a:spcBef>
                <a:spcPts val="775"/>
              </a:spcBef>
            </a:pPr>
            <a:r>
              <a:rPr sz="1600" dirty="0">
                <a:latin typeface="Courier New"/>
                <a:cs typeface="Courier New"/>
              </a:rPr>
              <a:t>status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cudaMalloc((void**)&amp;deviceC,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SIZE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sizeof(float));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spc="-155" dirty="0"/>
              <a:t> </a:t>
            </a:r>
            <a:r>
              <a:rPr dirty="0"/>
              <a:t>Multiplication</a:t>
            </a:r>
            <a:r>
              <a:rPr spc="-14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2449"/>
            <a:ext cx="4912360" cy="29718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243840" algn="just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latin typeface="Courier New"/>
                <a:cs typeface="Courier New"/>
              </a:rPr>
              <a:t>status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cudaMemcpy(deviceA,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hostA,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SI </a:t>
            </a:r>
            <a:r>
              <a:rPr sz="1600" dirty="0">
                <a:latin typeface="Courier New"/>
                <a:cs typeface="Courier New"/>
              </a:rPr>
              <a:t>ZE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sizeof(float),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cudaMemcpyHostToDevi </a:t>
            </a:r>
            <a:r>
              <a:rPr sz="1600" spc="-20" dirty="0">
                <a:latin typeface="Courier New"/>
                <a:cs typeface="Courier New"/>
              </a:rPr>
              <a:t>ce);</a:t>
            </a:r>
            <a:endParaRPr sz="1600">
              <a:latin typeface="Courier New"/>
              <a:cs typeface="Courier New"/>
            </a:endParaRPr>
          </a:p>
          <a:p>
            <a:pPr marL="12700" marR="5080" indent="243840" algn="just">
              <a:lnSpc>
                <a:spcPts val="1730"/>
              </a:lnSpc>
              <a:spcBef>
                <a:spcPts val="994"/>
              </a:spcBef>
            </a:pPr>
            <a:r>
              <a:rPr sz="1600" dirty="0">
                <a:latin typeface="Courier New"/>
                <a:cs typeface="Courier New"/>
              </a:rPr>
              <a:t>status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cudaMemcpy(deviceB,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hostB,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SI </a:t>
            </a:r>
            <a:r>
              <a:rPr sz="1600" dirty="0">
                <a:latin typeface="Courier New"/>
                <a:cs typeface="Courier New"/>
              </a:rPr>
              <a:t>ZE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sizeof(float),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cudaMemcpyHostToDevi </a:t>
            </a:r>
            <a:r>
              <a:rPr sz="1600" spc="-20" dirty="0">
                <a:latin typeface="Courier New"/>
                <a:cs typeface="Courier New"/>
              </a:rPr>
              <a:t>ce);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dim3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blocksPerGrid(1,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1);</a:t>
            </a:r>
            <a:endParaRPr sz="1600">
              <a:latin typeface="Courier New"/>
              <a:cs typeface="Courier New"/>
            </a:endParaRPr>
          </a:p>
          <a:p>
            <a:pPr marL="256540" marR="5715">
              <a:lnSpc>
                <a:spcPct val="141900"/>
              </a:lnSpc>
              <a:spcBef>
                <a:spcPts val="10"/>
              </a:spcBef>
            </a:pPr>
            <a:r>
              <a:rPr sz="1600" dirty="0">
                <a:latin typeface="Courier New"/>
                <a:cs typeface="Courier New"/>
              </a:rPr>
              <a:t>dim3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threadsPerBlock(N,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N); </a:t>
            </a:r>
            <a:r>
              <a:rPr sz="1600" dirty="0">
                <a:latin typeface="Courier New"/>
                <a:cs typeface="Courier New"/>
              </a:rPr>
              <a:t>matmulKernel&lt;&lt;&lt;blocksPerGrid,</a:t>
            </a:r>
            <a:r>
              <a:rPr sz="1600" spc="-20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threadsP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730"/>
              </a:lnSpc>
            </a:pPr>
            <a:r>
              <a:rPr sz="1600" dirty="0">
                <a:latin typeface="Courier New"/>
                <a:cs typeface="Courier New"/>
              </a:rPr>
              <a:t>erBlock&gt;&gt;&gt;(deviceA,</a:t>
            </a:r>
            <a:r>
              <a:rPr sz="1600" spc="-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deviceB,</a:t>
            </a:r>
            <a:r>
              <a:rPr sz="1600" spc="-10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deviceC);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822449"/>
            <a:ext cx="491172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243840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latin typeface="Courier New"/>
                <a:cs typeface="Courier New"/>
              </a:rPr>
              <a:t>cudaMemcpy(hostC,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deviceC,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SIZE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size </a:t>
            </a:r>
            <a:r>
              <a:rPr sz="1600" dirty="0">
                <a:latin typeface="Courier New"/>
                <a:cs typeface="Courier New"/>
              </a:rPr>
              <a:t>of(float),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cudaMemcpyDeviceToHost);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5669" y="2734182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5669" y="3198852"/>
            <a:ext cx="2226310" cy="1063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1900"/>
              </a:lnSpc>
              <a:spcBef>
                <a:spcPts val="95"/>
              </a:spcBef>
            </a:pPr>
            <a:r>
              <a:rPr sz="1600" spc="-10" dirty="0">
                <a:latin typeface="Courier New"/>
                <a:cs typeface="Courier New"/>
              </a:rPr>
              <a:t>cudaFree(deviceA); cudaFree(deviceB); cudaFree(deviceC);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5669" y="4457929"/>
            <a:ext cx="1491615" cy="106362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spc="-10" dirty="0">
                <a:latin typeface="Courier New"/>
                <a:cs typeface="Courier New"/>
              </a:rPr>
              <a:t>free(hostA);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10" dirty="0">
                <a:latin typeface="Courier New"/>
                <a:cs typeface="Courier New"/>
              </a:rPr>
              <a:t>free(hostB);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1828" y="5599887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spc="-155" dirty="0"/>
              <a:t> </a:t>
            </a:r>
            <a:r>
              <a:rPr dirty="0"/>
              <a:t>Multiplication</a:t>
            </a:r>
            <a:r>
              <a:rPr spc="-14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0190"/>
            <a:ext cx="7355205" cy="427482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1345565" algn="l"/>
              </a:tabLst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600" spc="-10" dirty="0">
                <a:latin typeface="Courier New"/>
                <a:cs typeface="Courier New"/>
              </a:rPr>
              <a:t>global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600" dirty="0">
                <a:latin typeface="Courier New"/>
                <a:cs typeface="Courier New"/>
              </a:rPr>
              <a:t>void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matmulKernel(float*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A,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float*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B,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float*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C)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blockIdx.y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blockDim.y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threadIdx.y;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int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j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blockDim.x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threadIdx.x;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tmp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if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(i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&amp;&amp;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j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N)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Each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thread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computes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one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element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of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matrix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latin typeface="Courier New"/>
                <a:cs typeface="Courier New"/>
              </a:rPr>
              <a:t>for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(int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0;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N;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k++)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820"/>
              </a:spcBef>
            </a:pPr>
            <a:r>
              <a:rPr sz="1600" dirty="0">
                <a:latin typeface="Courier New"/>
                <a:cs typeface="Courier New"/>
              </a:rPr>
              <a:t>tmp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+=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A[i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k]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B[k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j];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800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10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ourier New"/>
                <a:cs typeface="Courier New"/>
              </a:rPr>
              <a:t>C[i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+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j]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tmp;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98513" y="1956689"/>
            <a:ext cx="608965" cy="379730"/>
          </a:xfrm>
          <a:custGeom>
            <a:avLst/>
            <a:gdLst/>
            <a:ahLst/>
            <a:cxnLst/>
            <a:rect l="l" t="t" r="r" b="b"/>
            <a:pathLst>
              <a:path w="608965" h="379730">
                <a:moveTo>
                  <a:pt x="44195" y="372490"/>
                </a:moveTo>
                <a:lnTo>
                  <a:pt x="39419" y="372490"/>
                </a:lnTo>
                <a:lnTo>
                  <a:pt x="40258" y="374650"/>
                </a:lnTo>
                <a:lnTo>
                  <a:pt x="39750" y="374650"/>
                </a:lnTo>
                <a:lnTo>
                  <a:pt x="39829" y="375158"/>
                </a:lnTo>
                <a:lnTo>
                  <a:pt x="39887" y="375538"/>
                </a:lnTo>
                <a:lnTo>
                  <a:pt x="40014" y="376363"/>
                </a:lnTo>
                <a:lnTo>
                  <a:pt x="42753" y="379475"/>
                </a:lnTo>
                <a:lnTo>
                  <a:pt x="55266" y="379475"/>
                </a:lnTo>
                <a:lnTo>
                  <a:pt x="61339" y="375920"/>
                </a:lnTo>
                <a:lnTo>
                  <a:pt x="46100" y="375920"/>
                </a:lnTo>
                <a:lnTo>
                  <a:pt x="42417" y="372745"/>
                </a:lnTo>
                <a:lnTo>
                  <a:pt x="42672" y="372745"/>
                </a:lnTo>
                <a:lnTo>
                  <a:pt x="44195" y="372490"/>
                </a:lnTo>
                <a:close/>
              </a:path>
              <a:path w="608965" h="379730">
                <a:moveTo>
                  <a:pt x="39623" y="375538"/>
                </a:moveTo>
                <a:lnTo>
                  <a:pt x="39623" y="375920"/>
                </a:lnTo>
                <a:lnTo>
                  <a:pt x="40014" y="376363"/>
                </a:lnTo>
                <a:lnTo>
                  <a:pt x="39623" y="375538"/>
                </a:lnTo>
                <a:close/>
              </a:path>
              <a:path w="608965" h="379730">
                <a:moveTo>
                  <a:pt x="39369" y="373649"/>
                </a:moveTo>
                <a:lnTo>
                  <a:pt x="39462" y="374650"/>
                </a:lnTo>
                <a:lnTo>
                  <a:pt x="39623" y="375158"/>
                </a:lnTo>
                <a:lnTo>
                  <a:pt x="39623" y="375538"/>
                </a:lnTo>
                <a:lnTo>
                  <a:pt x="40036" y="376363"/>
                </a:lnTo>
                <a:lnTo>
                  <a:pt x="39946" y="375920"/>
                </a:lnTo>
                <a:lnTo>
                  <a:pt x="39829" y="375158"/>
                </a:lnTo>
                <a:lnTo>
                  <a:pt x="39750" y="374650"/>
                </a:lnTo>
                <a:lnTo>
                  <a:pt x="40258" y="374650"/>
                </a:lnTo>
                <a:lnTo>
                  <a:pt x="39369" y="373649"/>
                </a:lnTo>
                <a:close/>
              </a:path>
              <a:path w="608965" h="379730">
                <a:moveTo>
                  <a:pt x="45338" y="372745"/>
                </a:moveTo>
                <a:lnTo>
                  <a:pt x="42417" y="372745"/>
                </a:lnTo>
                <a:lnTo>
                  <a:pt x="46100" y="375920"/>
                </a:lnTo>
                <a:lnTo>
                  <a:pt x="46100" y="375158"/>
                </a:lnTo>
                <a:lnTo>
                  <a:pt x="45973" y="375158"/>
                </a:lnTo>
                <a:lnTo>
                  <a:pt x="45861" y="374141"/>
                </a:lnTo>
                <a:lnTo>
                  <a:pt x="45719" y="374141"/>
                </a:lnTo>
                <a:lnTo>
                  <a:pt x="45408" y="372999"/>
                </a:lnTo>
                <a:lnTo>
                  <a:pt x="45338" y="372745"/>
                </a:lnTo>
                <a:close/>
              </a:path>
              <a:path w="608965" h="379730">
                <a:moveTo>
                  <a:pt x="53424" y="372490"/>
                </a:moveTo>
                <a:lnTo>
                  <a:pt x="45719" y="372490"/>
                </a:lnTo>
                <a:lnTo>
                  <a:pt x="45751" y="373649"/>
                </a:lnTo>
                <a:lnTo>
                  <a:pt x="45861" y="374141"/>
                </a:lnTo>
                <a:lnTo>
                  <a:pt x="45973" y="375158"/>
                </a:lnTo>
                <a:lnTo>
                  <a:pt x="46100" y="375158"/>
                </a:lnTo>
                <a:lnTo>
                  <a:pt x="46100" y="375920"/>
                </a:lnTo>
                <a:lnTo>
                  <a:pt x="61339" y="375920"/>
                </a:lnTo>
                <a:lnTo>
                  <a:pt x="66327" y="372999"/>
                </a:lnTo>
                <a:lnTo>
                  <a:pt x="52577" y="372999"/>
                </a:lnTo>
                <a:lnTo>
                  <a:pt x="53424" y="372490"/>
                </a:lnTo>
                <a:close/>
              </a:path>
              <a:path w="608965" h="379730">
                <a:moveTo>
                  <a:pt x="39419" y="372490"/>
                </a:moveTo>
                <a:lnTo>
                  <a:pt x="39369" y="373649"/>
                </a:lnTo>
                <a:lnTo>
                  <a:pt x="40258" y="374650"/>
                </a:lnTo>
                <a:lnTo>
                  <a:pt x="39616" y="372999"/>
                </a:lnTo>
                <a:lnTo>
                  <a:pt x="39518" y="372745"/>
                </a:lnTo>
                <a:lnTo>
                  <a:pt x="39419" y="372490"/>
                </a:lnTo>
                <a:close/>
              </a:path>
              <a:path w="608965" h="379730">
                <a:moveTo>
                  <a:pt x="45465" y="372999"/>
                </a:moveTo>
                <a:lnTo>
                  <a:pt x="45585" y="373649"/>
                </a:lnTo>
                <a:lnTo>
                  <a:pt x="45719" y="374141"/>
                </a:lnTo>
                <a:lnTo>
                  <a:pt x="45719" y="373507"/>
                </a:lnTo>
                <a:lnTo>
                  <a:pt x="45465" y="372999"/>
                </a:lnTo>
                <a:close/>
              </a:path>
              <a:path w="608965" h="379730">
                <a:moveTo>
                  <a:pt x="11556" y="270427"/>
                </a:moveTo>
                <a:lnTo>
                  <a:pt x="11429" y="282575"/>
                </a:lnTo>
                <a:lnTo>
                  <a:pt x="12649" y="288671"/>
                </a:lnTo>
                <a:lnTo>
                  <a:pt x="12700" y="288925"/>
                </a:lnTo>
                <a:lnTo>
                  <a:pt x="11937" y="290195"/>
                </a:lnTo>
                <a:lnTo>
                  <a:pt x="10047" y="290555"/>
                </a:lnTo>
                <a:lnTo>
                  <a:pt x="17906" y="319532"/>
                </a:lnTo>
                <a:lnTo>
                  <a:pt x="18033" y="319913"/>
                </a:lnTo>
                <a:lnTo>
                  <a:pt x="23748" y="334263"/>
                </a:lnTo>
                <a:lnTo>
                  <a:pt x="27939" y="346710"/>
                </a:lnTo>
                <a:lnTo>
                  <a:pt x="32003" y="356997"/>
                </a:lnTo>
                <a:lnTo>
                  <a:pt x="37133" y="369062"/>
                </a:lnTo>
                <a:lnTo>
                  <a:pt x="38480" y="372490"/>
                </a:lnTo>
                <a:lnTo>
                  <a:pt x="39242" y="373507"/>
                </a:lnTo>
                <a:lnTo>
                  <a:pt x="39369" y="372490"/>
                </a:lnTo>
                <a:lnTo>
                  <a:pt x="45719" y="372490"/>
                </a:lnTo>
                <a:lnTo>
                  <a:pt x="44703" y="370077"/>
                </a:lnTo>
                <a:lnTo>
                  <a:pt x="44322" y="370077"/>
                </a:lnTo>
                <a:lnTo>
                  <a:pt x="43687" y="369062"/>
                </a:lnTo>
                <a:lnTo>
                  <a:pt x="43923" y="369062"/>
                </a:lnTo>
                <a:lnTo>
                  <a:pt x="42925" y="366522"/>
                </a:lnTo>
                <a:lnTo>
                  <a:pt x="37845" y="354584"/>
                </a:lnTo>
                <a:lnTo>
                  <a:pt x="33958" y="344677"/>
                </a:lnTo>
                <a:lnTo>
                  <a:pt x="29590" y="332105"/>
                </a:lnTo>
                <a:lnTo>
                  <a:pt x="29590" y="331977"/>
                </a:lnTo>
                <a:lnTo>
                  <a:pt x="24026" y="317881"/>
                </a:lnTo>
                <a:lnTo>
                  <a:pt x="23935" y="317677"/>
                </a:lnTo>
                <a:lnTo>
                  <a:pt x="19557" y="302006"/>
                </a:lnTo>
                <a:lnTo>
                  <a:pt x="14706" y="283718"/>
                </a:lnTo>
                <a:lnTo>
                  <a:pt x="11556" y="270427"/>
                </a:lnTo>
                <a:close/>
              </a:path>
              <a:path w="608965" h="379730">
                <a:moveTo>
                  <a:pt x="45719" y="372490"/>
                </a:moveTo>
                <a:lnTo>
                  <a:pt x="44195" y="372490"/>
                </a:lnTo>
                <a:lnTo>
                  <a:pt x="42672" y="372745"/>
                </a:lnTo>
                <a:lnTo>
                  <a:pt x="45338" y="372745"/>
                </a:lnTo>
                <a:lnTo>
                  <a:pt x="45719" y="373507"/>
                </a:lnTo>
                <a:lnTo>
                  <a:pt x="45719" y="372490"/>
                </a:lnTo>
                <a:close/>
              </a:path>
              <a:path w="608965" h="379730">
                <a:moveTo>
                  <a:pt x="598380" y="6634"/>
                </a:moveTo>
                <a:lnTo>
                  <a:pt x="595883" y="10795"/>
                </a:lnTo>
                <a:lnTo>
                  <a:pt x="595691" y="10795"/>
                </a:lnTo>
                <a:lnTo>
                  <a:pt x="590425" y="16634"/>
                </a:lnTo>
                <a:lnTo>
                  <a:pt x="578687" y="27293"/>
                </a:lnTo>
                <a:lnTo>
                  <a:pt x="561975" y="40639"/>
                </a:lnTo>
                <a:lnTo>
                  <a:pt x="537209" y="60071"/>
                </a:lnTo>
                <a:lnTo>
                  <a:pt x="503808" y="83312"/>
                </a:lnTo>
                <a:lnTo>
                  <a:pt x="464057" y="112775"/>
                </a:lnTo>
                <a:lnTo>
                  <a:pt x="418709" y="144084"/>
                </a:lnTo>
                <a:lnTo>
                  <a:pt x="367283" y="177291"/>
                </a:lnTo>
                <a:lnTo>
                  <a:pt x="367283" y="177419"/>
                </a:lnTo>
                <a:lnTo>
                  <a:pt x="316483" y="210820"/>
                </a:lnTo>
                <a:lnTo>
                  <a:pt x="266953" y="240919"/>
                </a:lnTo>
                <a:lnTo>
                  <a:pt x="220471" y="270128"/>
                </a:lnTo>
                <a:lnTo>
                  <a:pt x="179357" y="296854"/>
                </a:lnTo>
                <a:lnTo>
                  <a:pt x="142366" y="319024"/>
                </a:lnTo>
                <a:lnTo>
                  <a:pt x="111759" y="338200"/>
                </a:lnTo>
                <a:lnTo>
                  <a:pt x="84962" y="353313"/>
                </a:lnTo>
                <a:lnTo>
                  <a:pt x="66547" y="364616"/>
                </a:lnTo>
                <a:lnTo>
                  <a:pt x="52577" y="372999"/>
                </a:lnTo>
                <a:lnTo>
                  <a:pt x="54355" y="372490"/>
                </a:lnTo>
                <a:lnTo>
                  <a:pt x="67194" y="372490"/>
                </a:lnTo>
                <a:lnTo>
                  <a:pt x="88645" y="359790"/>
                </a:lnTo>
                <a:lnTo>
                  <a:pt x="115569" y="344677"/>
                </a:lnTo>
                <a:lnTo>
                  <a:pt x="146430" y="325500"/>
                </a:lnTo>
                <a:lnTo>
                  <a:pt x="183387" y="303275"/>
                </a:lnTo>
                <a:lnTo>
                  <a:pt x="224535" y="276606"/>
                </a:lnTo>
                <a:lnTo>
                  <a:pt x="271017" y="247396"/>
                </a:lnTo>
                <a:lnTo>
                  <a:pt x="320547" y="217170"/>
                </a:lnTo>
                <a:lnTo>
                  <a:pt x="320675" y="217170"/>
                </a:lnTo>
                <a:lnTo>
                  <a:pt x="421766" y="150749"/>
                </a:lnTo>
                <a:lnTo>
                  <a:pt x="468248" y="118618"/>
                </a:lnTo>
                <a:lnTo>
                  <a:pt x="468375" y="118618"/>
                </a:lnTo>
                <a:lnTo>
                  <a:pt x="507872" y="88900"/>
                </a:lnTo>
                <a:lnTo>
                  <a:pt x="541273" y="65659"/>
                </a:lnTo>
                <a:lnTo>
                  <a:pt x="583945" y="32003"/>
                </a:lnTo>
                <a:lnTo>
                  <a:pt x="604617" y="11430"/>
                </a:lnTo>
                <a:lnTo>
                  <a:pt x="603122" y="11430"/>
                </a:lnTo>
                <a:lnTo>
                  <a:pt x="602306" y="10795"/>
                </a:lnTo>
                <a:lnTo>
                  <a:pt x="595883" y="10795"/>
                </a:lnTo>
                <a:lnTo>
                  <a:pt x="596036" y="10540"/>
                </a:lnTo>
                <a:lnTo>
                  <a:pt x="601979" y="10540"/>
                </a:lnTo>
                <a:lnTo>
                  <a:pt x="601598" y="9271"/>
                </a:lnTo>
                <a:lnTo>
                  <a:pt x="601027" y="7238"/>
                </a:lnTo>
                <a:lnTo>
                  <a:pt x="598169" y="7238"/>
                </a:lnTo>
                <a:lnTo>
                  <a:pt x="598380" y="6634"/>
                </a:lnTo>
                <a:close/>
              </a:path>
              <a:path w="608965" h="379730">
                <a:moveTo>
                  <a:pt x="67194" y="372490"/>
                </a:moveTo>
                <a:lnTo>
                  <a:pt x="54355" y="372490"/>
                </a:lnTo>
                <a:lnTo>
                  <a:pt x="52577" y="372999"/>
                </a:lnTo>
                <a:lnTo>
                  <a:pt x="66327" y="372999"/>
                </a:lnTo>
                <a:lnTo>
                  <a:pt x="67194" y="372490"/>
                </a:lnTo>
                <a:close/>
              </a:path>
              <a:path w="608965" h="379730">
                <a:moveTo>
                  <a:pt x="43687" y="369062"/>
                </a:moveTo>
                <a:lnTo>
                  <a:pt x="44322" y="370077"/>
                </a:lnTo>
                <a:lnTo>
                  <a:pt x="44076" y="369450"/>
                </a:lnTo>
                <a:lnTo>
                  <a:pt x="43687" y="369062"/>
                </a:lnTo>
                <a:close/>
              </a:path>
              <a:path w="608965" h="379730">
                <a:moveTo>
                  <a:pt x="44076" y="369450"/>
                </a:moveTo>
                <a:lnTo>
                  <a:pt x="44322" y="370077"/>
                </a:lnTo>
                <a:lnTo>
                  <a:pt x="44703" y="370077"/>
                </a:lnTo>
                <a:lnTo>
                  <a:pt x="44076" y="369450"/>
                </a:lnTo>
                <a:close/>
              </a:path>
              <a:path w="608965" h="379730">
                <a:moveTo>
                  <a:pt x="43923" y="369062"/>
                </a:moveTo>
                <a:lnTo>
                  <a:pt x="43687" y="369062"/>
                </a:lnTo>
                <a:lnTo>
                  <a:pt x="44076" y="369450"/>
                </a:lnTo>
                <a:lnTo>
                  <a:pt x="43923" y="369062"/>
                </a:lnTo>
                <a:close/>
              </a:path>
              <a:path w="608965" h="379730">
                <a:moveTo>
                  <a:pt x="6559" y="276606"/>
                </a:moveTo>
                <a:lnTo>
                  <a:pt x="6603" y="283718"/>
                </a:lnTo>
                <a:lnTo>
                  <a:pt x="7746" y="288671"/>
                </a:lnTo>
                <a:lnTo>
                  <a:pt x="8127" y="289940"/>
                </a:lnTo>
                <a:lnTo>
                  <a:pt x="9270" y="290702"/>
                </a:lnTo>
                <a:lnTo>
                  <a:pt x="10047" y="290555"/>
                </a:lnTo>
                <a:lnTo>
                  <a:pt x="8508" y="284861"/>
                </a:lnTo>
                <a:lnTo>
                  <a:pt x="6559" y="276606"/>
                </a:lnTo>
                <a:close/>
              </a:path>
              <a:path w="608965" h="379730">
                <a:moveTo>
                  <a:pt x="10109" y="264287"/>
                </a:moveTo>
                <a:lnTo>
                  <a:pt x="6095" y="264287"/>
                </a:lnTo>
                <a:lnTo>
                  <a:pt x="6445" y="268477"/>
                </a:lnTo>
                <a:lnTo>
                  <a:pt x="6559" y="276606"/>
                </a:lnTo>
                <a:lnTo>
                  <a:pt x="8508" y="284861"/>
                </a:lnTo>
                <a:lnTo>
                  <a:pt x="9881" y="289940"/>
                </a:lnTo>
                <a:lnTo>
                  <a:pt x="9950" y="290195"/>
                </a:lnTo>
                <a:lnTo>
                  <a:pt x="10047" y="290555"/>
                </a:lnTo>
                <a:lnTo>
                  <a:pt x="11937" y="290195"/>
                </a:lnTo>
                <a:lnTo>
                  <a:pt x="12700" y="288925"/>
                </a:lnTo>
                <a:lnTo>
                  <a:pt x="11658" y="283718"/>
                </a:lnTo>
                <a:lnTo>
                  <a:pt x="11556" y="270128"/>
                </a:lnTo>
                <a:lnTo>
                  <a:pt x="11186" y="268859"/>
                </a:lnTo>
                <a:lnTo>
                  <a:pt x="10286" y="265049"/>
                </a:lnTo>
                <a:lnTo>
                  <a:pt x="10226" y="264791"/>
                </a:lnTo>
                <a:lnTo>
                  <a:pt x="10109" y="264287"/>
                </a:lnTo>
                <a:close/>
              </a:path>
              <a:path w="608965" h="379730">
                <a:moveTo>
                  <a:pt x="129" y="236849"/>
                </a:moveTo>
                <a:lnTo>
                  <a:pt x="253" y="249555"/>
                </a:lnTo>
                <a:lnTo>
                  <a:pt x="5030" y="270128"/>
                </a:lnTo>
                <a:lnTo>
                  <a:pt x="6559" y="276606"/>
                </a:lnTo>
                <a:lnTo>
                  <a:pt x="6445" y="268477"/>
                </a:lnTo>
                <a:lnTo>
                  <a:pt x="6286" y="266573"/>
                </a:lnTo>
                <a:lnTo>
                  <a:pt x="6159" y="265049"/>
                </a:lnTo>
                <a:lnTo>
                  <a:pt x="6138" y="264791"/>
                </a:lnTo>
                <a:lnTo>
                  <a:pt x="5954" y="264287"/>
                </a:lnTo>
                <a:lnTo>
                  <a:pt x="4571" y="259334"/>
                </a:lnTo>
                <a:lnTo>
                  <a:pt x="3333" y="254381"/>
                </a:lnTo>
                <a:lnTo>
                  <a:pt x="3265" y="254253"/>
                </a:lnTo>
                <a:lnTo>
                  <a:pt x="1777" y="249047"/>
                </a:lnTo>
                <a:lnTo>
                  <a:pt x="1698" y="248174"/>
                </a:lnTo>
                <a:lnTo>
                  <a:pt x="1015" y="243966"/>
                </a:lnTo>
                <a:lnTo>
                  <a:pt x="908" y="239980"/>
                </a:lnTo>
                <a:lnTo>
                  <a:pt x="129" y="236849"/>
                </a:lnTo>
                <a:close/>
              </a:path>
              <a:path w="608965" h="379730">
                <a:moveTo>
                  <a:pt x="6502" y="235965"/>
                </a:moveTo>
                <a:lnTo>
                  <a:pt x="6557" y="249047"/>
                </a:lnTo>
                <a:lnTo>
                  <a:pt x="11486" y="270128"/>
                </a:lnTo>
                <a:lnTo>
                  <a:pt x="11371" y="265049"/>
                </a:lnTo>
                <a:lnTo>
                  <a:pt x="11302" y="263778"/>
                </a:lnTo>
                <a:lnTo>
                  <a:pt x="11175" y="263398"/>
                </a:lnTo>
                <a:lnTo>
                  <a:pt x="9965" y="258190"/>
                </a:lnTo>
                <a:lnTo>
                  <a:pt x="9239" y="254381"/>
                </a:lnTo>
                <a:lnTo>
                  <a:pt x="9016" y="253111"/>
                </a:lnTo>
                <a:lnTo>
                  <a:pt x="9016" y="252857"/>
                </a:lnTo>
                <a:lnTo>
                  <a:pt x="8042" y="249047"/>
                </a:lnTo>
                <a:lnTo>
                  <a:pt x="7944" y="248665"/>
                </a:lnTo>
                <a:lnTo>
                  <a:pt x="7819" y="248174"/>
                </a:lnTo>
                <a:lnTo>
                  <a:pt x="7124" y="243966"/>
                </a:lnTo>
                <a:lnTo>
                  <a:pt x="7111" y="238506"/>
                </a:lnTo>
                <a:lnTo>
                  <a:pt x="6714" y="236849"/>
                </a:lnTo>
                <a:lnTo>
                  <a:pt x="6591" y="236337"/>
                </a:lnTo>
                <a:lnTo>
                  <a:pt x="6502" y="235965"/>
                </a:lnTo>
                <a:close/>
              </a:path>
              <a:path w="608965" h="379730">
                <a:moveTo>
                  <a:pt x="6398" y="239268"/>
                </a:moveTo>
                <a:lnTo>
                  <a:pt x="888" y="239268"/>
                </a:lnTo>
                <a:lnTo>
                  <a:pt x="1015" y="243966"/>
                </a:lnTo>
                <a:lnTo>
                  <a:pt x="1572" y="247396"/>
                </a:lnTo>
                <a:lnTo>
                  <a:pt x="1698" y="248174"/>
                </a:lnTo>
                <a:lnTo>
                  <a:pt x="1777" y="249047"/>
                </a:lnTo>
                <a:lnTo>
                  <a:pt x="2866" y="252857"/>
                </a:lnTo>
                <a:lnTo>
                  <a:pt x="3301" y="254253"/>
                </a:lnTo>
                <a:lnTo>
                  <a:pt x="4571" y="259334"/>
                </a:lnTo>
                <a:lnTo>
                  <a:pt x="6095" y="264791"/>
                </a:lnTo>
                <a:lnTo>
                  <a:pt x="6095" y="264287"/>
                </a:lnTo>
                <a:lnTo>
                  <a:pt x="10109" y="264287"/>
                </a:lnTo>
                <a:lnTo>
                  <a:pt x="6675" y="249555"/>
                </a:lnTo>
                <a:lnTo>
                  <a:pt x="6557" y="249047"/>
                </a:lnTo>
                <a:lnTo>
                  <a:pt x="6349" y="249047"/>
                </a:lnTo>
                <a:lnTo>
                  <a:pt x="6398" y="239268"/>
                </a:lnTo>
                <a:close/>
              </a:path>
              <a:path w="608965" h="379730">
                <a:moveTo>
                  <a:pt x="3936" y="220218"/>
                </a:moveTo>
                <a:lnTo>
                  <a:pt x="2666" y="220218"/>
                </a:lnTo>
                <a:lnTo>
                  <a:pt x="1584" y="220852"/>
                </a:lnTo>
                <a:lnTo>
                  <a:pt x="517" y="221597"/>
                </a:lnTo>
                <a:lnTo>
                  <a:pt x="0" y="222503"/>
                </a:lnTo>
                <a:lnTo>
                  <a:pt x="12" y="223900"/>
                </a:lnTo>
                <a:lnTo>
                  <a:pt x="129" y="236849"/>
                </a:lnTo>
                <a:lnTo>
                  <a:pt x="908" y="239980"/>
                </a:lnTo>
                <a:lnTo>
                  <a:pt x="888" y="239268"/>
                </a:lnTo>
                <a:lnTo>
                  <a:pt x="6398" y="239268"/>
                </a:lnTo>
                <a:lnTo>
                  <a:pt x="6476" y="223900"/>
                </a:lnTo>
                <a:lnTo>
                  <a:pt x="6603" y="222503"/>
                </a:lnTo>
                <a:lnTo>
                  <a:pt x="6030" y="221597"/>
                </a:lnTo>
                <a:lnTo>
                  <a:pt x="4952" y="220852"/>
                </a:lnTo>
                <a:lnTo>
                  <a:pt x="3936" y="220218"/>
                </a:lnTo>
                <a:close/>
              </a:path>
              <a:path w="608965" h="379730">
                <a:moveTo>
                  <a:pt x="6590" y="223900"/>
                </a:moveTo>
                <a:lnTo>
                  <a:pt x="6350" y="235331"/>
                </a:lnTo>
                <a:lnTo>
                  <a:pt x="6430" y="235667"/>
                </a:lnTo>
                <a:lnTo>
                  <a:pt x="6482" y="235331"/>
                </a:lnTo>
                <a:lnTo>
                  <a:pt x="6590" y="223900"/>
                </a:lnTo>
                <a:close/>
              </a:path>
              <a:path w="608965" h="379730">
                <a:moveTo>
                  <a:pt x="600455" y="5207"/>
                </a:moveTo>
                <a:lnTo>
                  <a:pt x="601598" y="9271"/>
                </a:lnTo>
                <a:lnTo>
                  <a:pt x="601865" y="10160"/>
                </a:lnTo>
                <a:lnTo>
                  <a:pt x="601979" y="10540"/>
                </a:lnTo>
                <a:lnTo>
                  <a:pt x="603122" y="11430"/>
                </a:lnTo>
                <a:lnTo>
                  <a:pt x="604617" y="11430"/>
                </a:lnTo>
                <a:lnTo>
                  <a:pt x="605231" y="10540"/>
                </a:lnTo>
                <a:lnTo>
                  <a:pt x="605459" y="10160"/>
                </a:lnTo>
                <a:lnTo>
                  <a:pt x="606309" y="8255"/>
                </a:lnTo>
                <a:lnTo>
                  <a:pt x="603503" y="8255"/>
                </a:lnTo>
                <a:lnTo>
                  <a:pt x="603976" y="7767"/>
                </a:lnTo>
                <a:lnTo>
                  <a:pt x="600455" y="5207"/>
                </a:lnTo>
                <a:close/>
              </a:path>
              <a:path w="608965" h="379730">
                <a:moveTo>
                  <a:pt x="608795" y="4190"/>
                </a:moveTo>
                <a:lnTo>
                  <a:pt x="607567" y="4190"/>
                </a:lnTo>
                <a:lnTo>
                  <a:pt x="607462" y="5207"/>
                </a:lnTo>
                <a:lnTo>
                  <a:pt x="606897" y="7238"/>
                </a:lnTo>
                <a:lnTo>
                  <a:pt x="606750" y="7238"/>
                </a:lnTo>
                <a:lnTo>
                  <a:pt x="605867" y="9271"/>
                </a:lnTo>
                <a:lnTo>
                  <a:pt x="605459" y="10160"/>
                </a:lnTo>
                <a:lnTo>
                  <a:pt x="605065" y="10795"/>
                </a:lnTo>
                <a:lnTo>
                  <a:pt x="604617" y="11430"/>
                </a:lnTo>
                <a:lnTo>
                  <a:pt x="605789" y="11430"/>
                </a:lnTo>
                <a:lnTo>
                  <a:pt x="606932" y="10540"/>
                </a:lnTo>
                <a:lnTo>
                  <a:pt x="607313" y="9271"/>
                </a:lnTo>
                <a:lnTo>
                  <a:pt x="608456" y="5207"/>
                </a:lnTo>
                <a:lnTo>
                  <a:pt x="608753" y="4318"/>
                </a:lnTo>
                <a:lnTo>
                  <a:pt x="608795" y="4190"/>
                </a:lnTo>
                <a:close/>
              </a:path>
              <a:path w="608965" h="379730">
                <a:moveTo>
                  <a:pt x="603976" y="7767"/>
                </a:moveTo>
                <a:lnTo>
                  <a:pt x="603503" y="8255"/>
                </a:lnTo>
                <a:lnTo>
                  <a:pt x="604646" y="8255"/>
                </a:lnTo>
                <a:lnTo>
                  <a:pt x="603976" y="7767"/>
                </a:lnTo>
                <a:close/>
              </a:path>
              <a:path w="608965" h="379730">
                <a:moveTo>
                  <a:pt x="607567" y="4190"/>
                </a:moveTo>
                <a:lnTo>
                  <a:pt x="607321" y="4318"/>
                </a:lnTo>
                <a:lnTo>
                  <a:pt x="603976" y="7767"/>
                </a:lnTo>
                <a:lnTo>
                  <a:pt x="604646" y="8255"/>
                </a:lnTo>
                <a:lnTo>
                  <a:pt x="606309" y="8255"/>
                </a:lnTo>
                <a:lnTo>
                  <a:pt x="606520" y="7767"/>
                </a:lnTo>
                <a:lnTo>
                  <a:pt x="606831" y="7238"/>
                </a:lnTo>
                <a:lnTo>
                  <a:pt x="607065" y="6634"/>
                </a:lnTo>
                <a:lnTo>
                  <a:pt x="607462" y="5207"/>
                </a:lnTo>
                <a:lnTo>
                  <a:pt x="607567" y="4190"/>
                </a:lnTo>
                <a:close/>
              </a:path>
              <a:path w="608965" h="379730">
                <a:moveTo>
                  <a:pt x="606459" y="5207"/>
                </a:moveTo>
                <a:lnTo>
                  <a:pt x="600455" y="5207"/>
                </a:lnTo>
                <a:lnTo>
                  <a:pt x="603976" y="7767"/>
                </a:lnTo>
                <a:lnTo>
                  <a:pt x="606459" y="5207"/>
                </a:lnTo>
                <a:close/>
              </a:path>
              <a:path w="608965" h="379730">
                <a:moveTo>
                  <a:pt x="608722" y="3428"/>
                </a:moveTo>
                <a:lnTo>
                  <a:pt x="599439" y="3428"/>
                </a:lnTo>
                <a:lnTo>
                  <a:pt x="599354" y="3900"/>
                </a:lnTo>
                <a:lnTo>
                  <a:pt x="599301" y="4190"/>
                </a:lnTo>
                <a:lnTo>
                  <a:pt x="599185" y="4825"/>
                </a:lnTo>
                <a:lnTo>
                  <a:pt x="598913" y="4825"/>
                </a:lnTo>
                <a:lnTo>
                  <a:pt x="598800" y="5207"/>
                </a:lnTo>
                <a:lnTo>
                  <a:pt x="598551" y="6350"/>
                </a:lnTo>
                <a:lnTo>
                  <a:pt x="598169" y="7238"/>
                </a:lnTo>
                <a:lnTo>
                  <a:pt x="601027" y="7238"/>
                </a:lnTo>
                <a:lnTo>
                  <a:pt x="600455" y="5207"/>
                </a:lnTo>
                <a:lnTo>
                  <a:pt x="606459" y="5207"/>
                </a:lnTo>
                <a:lnTo>
                  <a:pt x="606829" y="4825"/>
                </a:lnTo>
                <a:lnTo>
                  <a:pt x="599185" y="4825"/>
                </a:lnTo>
                <a:lnTo>
                  <a:pt x="599185" y="4318"/>
                </a:lnTo>
                <a:lnTo>
                  <a:pt x="607321" y="4318"/>
                </a:lnTo>
                <a:lnTo>
                  <a:pt x="607444" y="4190"/>
                </a:lnTo>
                <a:lnTo>
                  <a:pt x="608861" y="4190"/>
                </a:lnTo>
                <a:lnTo>
                  <a:pt x="608808" y="3900"/>
                </a:lnTo>
                <a:lnTo>
                  <a:pt x="608722" y="3428"/>
                </a:lnTo>
                <a:close/>
              </a:path>
              <a:path w="608965" h="379730">
                <a:moveTo>
                  <a:pt x="605916" y="0"/>
                </a:moveTo>
                <a:lnTo>
                  <a:pt x="601979" y="0"/>
                </a:lnTo>
                <a:lnTo>
                  <a:pt x="601217" y="253"/>
                </a:lnTo>
                <a:lnTo>
                  <a:pt x="600455" y="1015"/>
                </a:lnTo>
                <a:lnTo>
                  <a:pt x="599693" y="1905"/>
                </a:lnTo>
                <a:lnTo>
                  <a:pt x="599312" y="2666"/>
                </a:lnTo>
                <a:lnTo>
                  <a:pt x="599185" y="4190"/>
                </a:lnTo>
                <a:lnTo>
                  <a:pt x="599354" y="3900"/>
                </a:lnTo>
                <a:lnTo>
                  <a:pt x="599439" y="3428"/>
                </a:lnTo>
                <a:lnTo>
                  <a:pt x="608722" y="3428"/>
                </a:lnTo>
                <a:lnTo>
                  <a:pt x="608630" y="2921"/>
                </a:lnTo>
                <a:lnTo>
                  <a:pt x="608583" y="2666"/>
                </a:lnTo>
                <a:lnTo>
                  <a:pt x="607059" y="635"/>
                </a:lnTo>
                <a:lnTo>
                  <a:pt x="6059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99888" y="2458211"/>
            <a:ext cx="711200" cy="346075"/>
          </a:xfrm>
          <a:custGeom>
            <a:avLst/>
            <a:gdLst/>
            <a:ahLst/>
            <a:cxnLst/>
            <a:rect l="l" t="t" r="r" b="b"/>
            <a:pathLst>
              <a:path w="711200" h="346075">
                <a:moveTo>
                  <a:pt x="233" y="238711"/>
                </a:moveTo>
                <a:lnTo>
                  <a:pt x="1279" y="250189"/>
                </a:lnTo>
                <a:lnTo>
                  <a:pt x="1293" y="250349"/>
                </a:lnTo>
                <a:lnTo>
                  <a:pt x="1418" y="251713"/>
                </a:lnTo>
                <a:lnTo>
                  <a:pt x="1672" y="252602"/>
                </a:lnTo>
                <a:lnTo>
                  <a:pt x="7768" y="268350"/>
                </a:lnTo>
                <a:lnTo>
                  <a:pt x="13483" y="284861"/>
                </a:lnTo>
                <a:lnTo>
                  <a:pt x="13737" y="285368"/>
                </a:lnTo>
                <a:lnTo>
                  <a:pt x="21611" y="299465"/>
                </a:lnTo>
                <a:lnTo>
                  <a:pt x="29739" y="311912"/>
                </a:lnTo>
                <a:lnTo>
                  <a:pt x="29993" y="312165"/>
                </a:lnTo>
                <a:lnTo>
                  <a:pt x="38629" y="322325"/>
                </a:lnTo>
                <a:lnTo>
                  <a:pt x="46543" y="330620"/>
                </a:lnTo>
                <a:lnTo>
                  <a:pt x="46987" y="330994"/>
                </a:lnTo>
                <a:lnTo>
                  <a:pt x="55393" y="336803"/>
                </a:lnTo>
                <a:lnTo>
                  <a:pt x="63258" y="340867"/>
                </a:lnTo>
                <a:lnTo>
                  <a:pt x="63394" y="340867"/>
                </a:lnTo>
                <a:lnTo>
                  <a:pt x="71212" y="343915"/>
                </a:lnTo>
                <a:lnTo>
                  <a:pt x="71395" y="343915"/>
                </a:lnTo>
                <a:lnTo>
                  <a:pt x="79650" y="345693"/>
                </a:lnTo>
                <a:lnTo>
                  <a:pt x="80412" y="345821"/>
                </a:lnTo>
                <a:lnTo>
                  <a:pt x="122068" y="345821"/>
                </a:lnTo>
                <a:lnTo>
                  <a:pt x="136038" y="344804"/>
                </a:lnTo>
                <a:lnTo>
                  <a:pt x="136927" y="344550"/>
                </a:lnTo>
                <a:lnTo>
                  <a:pt x="151786" y="339216"/>
                </a:lnTo>
                <a:lnTo>
                  <a:pt x="81047" y="339216"/>
                </a:lnTo>
                <a:lnTo>
                  <a:pt x="73381" y="337565"/>
                </a:lnTo>
                <a:lnTo>
                  <a:pt x="71312" y="336803"/>
                </a:lnTo>
                <a:lnTo>
                  <a:pt x="66195" y="334842"/>
                </a:lnTo>
                <a:lnTo>
                  <a:pt x="58873" y="330994"/>
                </a:lnTo>
                <a:lnTo>
                  <a:pt x="58688" y="330994"/>
                </a:lnTo>
                <a:lnTo>
                  <a:pt x="51284" y="325754"/>
                </a:lnTo>
                <a:lnTo>
                  <a:pt x="51075" y="325754"/>
                </a:lnTo>
                <a:lnTo>
                  <a:pt x="50620" y="325300"/>
                </a:lnTo>
                <a:lnTo>
                  <a:pt x="43582" y="317880"/>
                </a:lnTo>
                <a:lnTo>
                  <a:pt x="35086" y="307868"/>
                </a:lnTo>
                <a:lnTo>
                  <a:pt x="27326" y="296037"/>
                </a:lnTo>
                <a:lnTo>
                  <a:pt x="19931" y="282701"/>
                </a:lnTo>
                <a:lnTo>
                  <a:pt x="19640" y="282219"/>
                </a:lnTo>
                <a:lnTo>
                  <a:pt x="13991" y="266064"/>
                </a:lnTo>
                <a:lnTo>
                  <a:pt x="8236" y="251078"/>
                </a:lnTo>
                <a:lnTo>
                  <a:pt x="8022" y="251078"/>
                </a:lnTo>
                <a:lnTo>
                  <a:pt x="7895" y="250189"/>
                </a:lnTo>
                <a:lnTo>
                  <a:pt x="7735" y="247903"/>
                </a:lnTo>
                <a:lnTo>
                  <a:pt x="6879" y="247903"/>
                </a:lnTo>
                <a:lnTo>
                  <a:pt x="5926" y="247523"/>
                </a:lnTo>
                <a:lnTo>
                  <a:pt x="5664" y="247523"/>
                </a:lnTo>
                <a:lnTo>
                  <a:pt x="3831" y="243332"/>
                </a:lnTo>
                <a:lnTo>
                  <a:pt x="3831" y="243204"/>
                </a:lnTo>
                <a:lnTo>
                  <a:pt x="3369" y="241935"/>
                </a:lnTo>
                <a:lnTo>
                  <a:pt x="3031" y="241680"/>
                </a:lnTo>
                <a:lnTo>
                  <a:pt x="2688" y="241300"/>
                </a:lnTo>
                <a:lnTo>
                  <a:pt x="2434" y="240918"/>
                </a:lnTo>
                <a:lnTo>
                  <a:pt x="1999" y="240342"/>
                </a:lnTo>
                <a:lnTo>
                  <a:pt x="233" y="238711"/>
                </a:lnTo>
                <a:close/>
              </a:path>
              <a:path w="711200" h="346075">
                <a:moveTo>
                  <a:pt x="135280" y="337967"/>
                </a:moveTo>
                <a:lnTo>
                  <a:pt x="120007" y="339216"/>
                </a:lnTo>
                <a:lnTo>
                  <a:pt x="151786" y="339216"/>
                </a:lnTo>
                <a:lnTo>
                  <a:pt x="154156" y="338200"/>
                </a:lnTo>
                <a:lnTo>
                  <a:pt x="134641" y="338200"/>
                </a:lnTo>
                <a:lnTo>
                  <a:pt x="135280" y="337967"/>
                </a:lnTo>
                <a:close/>
              </a:path>
              <a:path w="711200" h="346075">
                <a:moveTo>
                  <a:pt x="673468" y="14210"/>
                </a:moveTo>
                <a:lnTo>
                  <a:pt x="673034" y="14597"/>
                </a:lnTo>
                <a:lnTo>
                  <a:pt x="670962" y="16128"/>
                </a:lnTo>
                <a:lnTo>
                  <a:pt x="666018" y="20065"/>
                </a:lnTo>
                <a:lnTo>
                  <a:pt x="664485" y="21336"/>
                </a:lnTo>
                <a:lnTo>
                  <a:pt x="649372" y="30734"/>
                </a:lnTo>
                <a:lnTo>
                  <a:pt x="624480" y="46609"/>
                </a:lnTo>
                <a:lnTo>
                  <a:pt x="538882" y="98425"/>
                </a:lnTo>
                <a:lnTo>
                  <a:pt x="486304" y="131572"/>
                </a:lnTo>
                <a:lnTo>
                  <a:pt x="430424" y="168655"/>
                </a:lnTo>
                <a:lnTo>
                  <a:pt x="324252" y="237489"/>
                </a:lnTo>
                <a:lnTo>
                  <a:pt x="280056" y="265175"/>
                </a:lnTo>
                <a:lnTo>
                  <a:pt x="243480" y="286385"/>
                </a:lnTo>
                <a:lnTo>
                  <a:pt x="187600" y="315849"/>
                </a:lnTo>
                <a:lnTo>
                  <a:pt x="149246" y="332866"/>
                </a:lnTo>
                <a:lnTo>
                  <a:pt x="134641" y="338200"/>
                </a:lnTo>
                <a:lnTo>
                  <a:pt x="135458" y="337967"/>
                </a:lnTo>
                <a:lnTo>
                  <a:pt x="154701" y="337967"/>
                </a:lnTo>
                <a:lnTo>
                  <a:pt x="169566" y="331597"/>
                </a:lnTo>
                <a:lnTo>
                  <a:pt x="215413" y="310388"/>
                </a:lnTo>
                <a:lnTo>
                  <a:pt x="283739" y="271399"/>
                </a:lnTo>
                <a:lnTo>
                  <a:pt x="328189" y="243712"/>
                </a:lnTo>
                <a:lnTo>
                  <a:pt x="434488" y="174878"/>
                </a:lnTo>
                <a:lnTo>
                  <a:pt x="490241" y="137795"/>
                </a:lnTo>
                <a:lnTo>
                  <a:pt x="542819" y="104775"/>
                </a:lnTo>
                <a:lnTo>
                  <a:pt x="628417" y="52959"/>
                </a:lnTo>
                <a:lnTo>
                  <a:pt x="653309" y="37084"/>
                </a:lnTo>
                <a:lnTo>
                  <a:pt x="668422" y="27812"/>
                </a:lnTo>
                <a:lnTo>
                  <a:pt x="668803" y="27559"/>
                </a:lnTo>
                <a:lnTo>
                  <a:pt x="675661" y="22098"/>
                </a:lnTo>
                <a:lnTo>
                  <a:pt x="678455" y="20065"/>
                </a:lnTo>
                <a:lnTo>
                  <a:pt x="679217" y="19303"/>
                </a:lnTo>
                <a:lnTo>
                  <a:pt x="676296" y="19303"/>
                </a:lnTo>
                <a:lnTo>
                  <a:pt x="674391" y="17399"/>
                </a:lnTo>
                <a:lnTo>
                  <a:pt x="674391" y="15112"/>
                </a:lnTo>
                <a:lnTo>
                  <a:pt x="672867" y="15112"/>
                </a:lnTo>
                <a:lnTo>
                  <a:pt x="673468" y="14210"/>
                </a:lnTo>
                <a:close/>
              </a:path>
              <a:path w="711200" h="346075">
                <a:moveTo>
                  <a:pt x="154701" y="337967"/>
                </a:moveTo>
                <a:lnTo>
                  <a:pt x="135458" y="337967"/>
                </a:lnTo>
                <a:lnTo>
                  <a:pt x="134641" y="338200"/>
                </a:lnTo>
                <a:lnTo>
                  <a:pt x="154156" y="338200"/>
                </a:lnTo>
                <a:lnTo>
                  <a:pt x="154701" y="337967"/>
                </a:lnTo>
                <a:close/>
              </a:path>
              <a:path w="711200" h="346075">
                <a:moveTo>
                  <a:pt x="58160" y="330620"/>
                </a:moveTo>
                <a:lnTo>
                  <a:pt x="58688" y="330994"/>
                </a:lnTo>
                <a:lnTo>
                  <a:pt x="58871" y="330994"/>
                </a:lnTo>
                <a:lnTo>
                  <a:pt x="58160" y="330620"/>
                </a:lnTo>
                <a:close/>
              </a:path>
              <a:path w="711200" h="346075">
                <a:moveTo>
                  <a:pt x="50642" y="325300"/>
                </a:moveTo>
                <a:lnTo>
                  <a:pt x="51075" y="325754"/>
                </a:lnTo>
                <a:lnTo>
                  <a:pt x="51284" y="325754"/>
                </a:lnTo>
                <a:lnTo>
                  <a:pt x="50642" y="325300"/>
                </a:lnTo>
                <a:close/>
              </a:path>
              <a:path w="711200" h="346075">
                <a:moveTo>
                  <a:pt x="7956" y="250349"/>
                </a:moveTo>
                <a:lnTo>
                  <a:pt x="8022" y="251078"/>
                </a:lnTo>
                <a:lnTo>
                  <a:pt x="8236" y="251078"/>
                </a:lnTo>
                <a:lnTo>
                  <a:pt x="7956" y="250349"/>
                </a:lnTo>
                <a:close/>
              </a:path>
              <a:path w="711200" h="346075">
                <a:moveTo>
                  <a:pt x="3958" y="220345"/>
                </a:moveTo>
                <a:lnTo>
                  <a:pt x="2688" y="220345"/>
                </a:lnTo>
                <a:lnTo>
                  <a:pt x="1545" y="221107"/>
                </a:lnTo>
                <a:lnTo>
                  <a:pt x="529" y="221741"/>
                </a:lnTo>
                <a:lnTo>
                  <a:pt x="0" y="222694"/>
                </a:lnTo>
                <a:lnTo>
                  <a:pt x="109" y="237262"/>
                </a:lnTo>
                <a:lnTo>
                  <a:pt x="233" y="238711"/>
                </a:lnTo>
                <a:lnTo>
                  <a:pt x="1782" y="240141"/>
                </a:lnTo>
                <a:lnTo>
                  <a:pt x="4707" y="241680"/>
                </a:lnTo>
                <a:lnTo>
                  <a:pt x="3238" y="241680"/>
                </a:lnTo>
                <a:lnTo>
                  <a:pt x="3831" y="242570"/>
                </a:lnTo>
                <a:lnTo>
                  <a:pt x="3600" y="242570"/>
                </a:lnTo>
                <a:lnTo>
                  <a:pt x="3831" y="243204"/>
                </a:lnTo>
                <a:lnTo>
                  <a:pt x="3831" y="243332"/>
                </a:lnTo>
                <a:lnTo>
                  <a:pt x="5664" y="247523"/>
                </a:lnTo>
                <a:lnTo>
                  <a:pt x="5926" y="247523"/>
                </a:lnTo>
                <a:lnTo>
                  <a:pt x="6879" y="247903"/>
                </a:lnTo>
                <a:lnTo>
                  <a:pt x="7713" y="247653"/>
                </a:lnTo>
                <a:lnTo>
                  <a:pt x="7655" y="247014"/>
                </a:lnTo>
                <a:lnTo>
                  <a:pt x="7541" y="245745"/>
                </a:lnTo>
                <a:lnTo>
                  <a:pt x="7426" y="244475"/>
                </a:lnTo>
                <a:lnTo>
                  <a:pt x="7312" y="243204"/>
                </a:lnTo>
                <a:lnTo>
                  <a:pt x="7254" y="242570"/>
                </a:lnTo>
                <a:lnTo>
                  <a:pt x="3831" y="242570"/>
                </a:lnTo>
                <a:lnTo>
                  <a:pt x="3259" y="241935"/>
                </a:lnTo>
                <a:lnTo>
                  <a:pt x="7197" y="241935"/>
                </a:lnTo>
                <a:lnTo>
                  <a:pt x="7071" y="240537"/>
                </a:lnTo>
                <a:lnTo>
                  <a:pt x="6968" y="239395"/>
                </a:lnTo>
                <a:lnTo>
                  <a:pt x="6907" y="238711"/>
                </a:lnTo>
                <a:lnTo>
                  <a:pt x="6482" y="238711"/>
                </a:lnTo>
                <a:lnTo>
                  <a:pt x="6523" y="238505"/>
                </a:lnTo>
                <a:lnTo>
                  <a:pt x="6238" y="237998"/>
                </a:lnTo>
                <a:lnTo>
                  <a:pt x="5511" y="236220"/>
                </a:lnTo>
                <a:lnTo>
                  <a:pt x="5436" y="236037"/>
                </a:lnTo>
                <a:lnTo>
                  <a:pt x="6624" y="236037"/>
                </a:lnTo>
                <a:lnTo>
                  <a:pt x="6737" y="225805"/>
                </a:lnTo>
                <a:lnTo>
                  <a:pt x="6752" y="222694"/>
                </a:lnTo>
                <a:lnTo>
                  <a:pt x="6117" y="221741"/>
                </a:lnTo>
                <a:lnTo>
                  <a:pt x="5101" y="221107"/>
                </a:lnTo>
                <a:lnTo>
                  <a:pt x="3958" y="220345"/>
                </a:lnTo>
                <a:close/>
              </a:path>
              <a:path w="711200" h="346075">
                <a:moveTo>
                  <a:pt x="7713" y="247653"/>
                </a:moveTo>
                <a:lnTo>
                  <a:pt x="6879" y="247903"/>
                </a:lnTo>
                <a:lnTo>
                  <a:pt x="7735" y="247903"/>
                </a:lnTo>
                <a:lnTo>
                  <a:pt x="7713" y="247653"/>
                </a:lnTo>
                <a:close/>
              </a:path>
              <a:path w="711200" h="346075">
                <a:moveTo>
                  <a:pt x="6808" y="237489"/>
                </a:moveTo>
                <a:lnTo>
                  <a:pt x="6842" y="237998"/>
                </a:lnTo>
                <a:lnTo>
                  <a:pt x="6968" y="239395"/>
                </a:lnTo>
                <a:lnTo>
                  <a:pt x="7071" y="240537"/>
                </a:lnTo>
                <a:lnTo>
                  <a:pt x="7197" y="241935"/>
                </a:lnTo>
                <a:lnTo>
                  <a:pt x="7312" y="243204"/>
                </a:lnTo>
                <a:lnTo>
                  <a:pt x="7426" y="244475"/>
                </a:lnTo>
                <a:lnTo>
                  <a:pt x="7541" y="245745"/>
                </a:lnTo>
                <a:lnTo>
                  <a:pt x="7655" y="247014"/>
                </a:lnTo>
                <a:lnTo>
                  <a:pt x="7713" y="247653"/>
                </a:lnTo>
                <a:lnTo>
                  <a:pt x="8149" y="247523"/>
                </a:lnTo>
                <a:lnTo>
                  <a:pt x="9292" y="247014"/>
                </a:lnTo>
                <a:lnTo>
                  <a:pt x="9927" y="245745"/>
                </a:lnTo>
                <a:lnTo>
                  <a:pt x="8773" y="241935"/>
                </a:lnTo>
                <a:lnTo>
                  <a:pt x="8657" y="241680"/>
                </a:lnTo>
                <a:lnTo>
                  <a:pt x="8530" y="240537"/>
                </a:lnTo>
                <a:lnTo>
                  <a:pt x="8022" y="239395"/>
                </a:lnTo>
                <a:lnTo>
                  <a:pt x="7082" y="237998"/>
                </a:lnTo>
                <a:lnTo>
                  <a:pt x="7006" y="237743"/>
                </a:lnTo>
                <a:lnTo>
                  <a:pt x="6808" y="237489"/>
                </a:lnTo>
                <a:close/>
              </a:path>
              <a:path w="711200" h="346075">
                <a:moveTo>
                  <a:pt x="2211" y="240537"/>
                </a:moveTo>
                <a:lnTo>
                  <a:pt x="2434" y="240918"/>
                </a:lnTo>
                <a:lnTo>
                  <a:pt x="2688" y="241300"/>
                </a:lnTo>
                <a:lnTo>
                  <a:pt x="3831" y="242570"/>
                </a:lnTo>
                <a:lnTo>
                  <a:pt x="3407" y="241935"/>
                </a:lnTo>
                <a:lnTo>
                  <a:pt x="3276" y="241680"/>
                </a:lnTo>
                <a:lnTo>
                  <a:pt x="3450" y="241680"/>
                </a:lnTo>
                <a:lnTo>
                  <a:pt x="2211" y="240537"/>
                </a:lnTo>
                <a:close/>
              </a:path>
              <a:path w="711200" h="346075">
                <a:moveTo>
                  <a:pt x="1782" y="240141"/>
                </a:moveTo>
                <a:lnTo>
                  <a:pt x="3450" y="241680"/>
                </a:lnTo>
                <a:lnTo>
                  <a:pt x="4707" y="241680"/>
                </a:lnTo>
                <a:lnTo>
                  <a:pt x="1782" y="240141"/>
                </a:lnTo>
                <a:close/>
              </a:path>
              <a:path w="711200" h="346075">
                <a:moveTo>
                  <a:pt x="6631" y="237262"/>
                </a:moveTo>
                <a:lnTo>
                  <a:pt x="6530" y="238711"/>
                </a:lnTo>
                <a:lnTo>
                  <a:pt x="6907" y="238711"/>
                </a:lnTo>
                <a:lnTo>
                  <a:pt x="6796" y="237489"/>
                </a:lnTo>
                <a:lnTo>
                  <a:pt x="6631" y="237262"/>
                </a:lnTo>
                <a:close/>
              </a:path>
              <a:path w="711200" h="346075">
                <a:moveTo>
                  <a:pt x="5553" y="236037"/>
                </a:moveTo>
                <a:lnTo>
                  <a:pt x="5511" y="236220"/>
                </a:lnTo>
                <a:lnTo>
                  <a:pt x="6446" y="238505"/>
                </a:lnTo>
                <a:lnTo>
                  <a:pt x="6625" y="237998"/>
                </a:lnTo>
                <a:lnTo>
                  <a:pt x="6631" y="237262"/>
                </a:lnTo>
                <a:lnTo>
                  <a:pt x="6117" y="236600"/>
                </a:lnTo>
                <a:lnTo>
                  <a:pt x="5553" y="236037"/>
                </a:lnTo>
                <a:close/>
              </a:path>
              <a:path w="711200" h="346075">
                <a:moveTo>
                  <a:pt x="6716" y="236600"/>
                </a:moveTo>
                <a:lnTo>
                  <a:pt x="6631" y="237262"/>
                </a:lnTo>
                <a:lnTo>
                  <a:pt x="6808" y="237489"/>
                </a:lnTo>
                <a:lnTo>
                  <a:pt x="6716" y="236600"/>
                </a:lnTo>
                <a:close/>
              </a:path>
              <a:path w="711200" h="346075">
                <a:moveTo>
                  <a:pt x="6643" y="236037"/>
                </a:moveTo>
                <a:lnTo>
                  <a:pt x="5553" y="236037"/>
                </a:lnTo>
                <a:lnTo>
                  <a:pt x="6117" y="236600"/>
                </a:lnTo>
                <a:lnTo>
                  <a:pt x="6631" y="237262"/>
                </a:lnTo>
                <a:lnTo>
                  <a:pt x="6643" y="236037"/>
                </a:lnTo>
                <a:close/>
              </a:path>
              <a:path w="711200" h="346075">
                <a:moveTo>
                  <a:pt x="675661" y="12826"/>
                </a:moveTo>
                <a:lnTo>
                  <a:pt x="675402" y="13080"/>
                </a:lnTo>
                <a:lnTo>
                  <a:pt x="674585" y="14210"/>
                </a:lnTo>
                <a:lnTo>
                  <a:pt x="674391" y="14597"/>
                </a:lnTo>
                <a:lnTo>
                  <a:pt x="674391" y="17399"/>
                </a:lnTo>
                <a:lnTo>
                  <a:pt x="676296" y="19303"/>
                </a:lnTo>
                <a:lnTo>
                  <a:pt x="676931" y="19303"/>
                </a:lnTo>
                <a:lnTo>
                  <a:pt x="679744" y="18600"/>
                </a:lnTo>
                <a:lnTo>
                  <a:pt x="679979" y="18287"/>
                </a:lnTo>
                <a:lnTo>
                  <a:pt x="679506" y="18287"/>
                </a:lnTo>
                <a:lnTo>
                  <a:pt x="682178" y="14597"/>
                </a:lnTo>
                <a:lnTo>
                  <a:pt x="682265" y="14210"/>
                </a:lnTo>
                <a:lnTo>
                  <a:pt x="675534" y="14210"/>
                </a:lnTo>
                <a:lnTo>
                  <a:pt x="675661" y="12826"/>
                </a:lnTo>
                <a:close/>
              </a:path>
              <a:path w="711200" h="346075">
                <a:moveTo>
                  <a:pt x="679621" y="18600"/>
                </a:moveTo>
                <a:lnTo>
                  <a:pt x="676931" y="19303"/>
                </a:lnTo>
                <a:lnTo>
                  <a:pt x="678818" y="19303"/>
                </a:lnTo>
                <a:lnTo>
                  <a:pt x="679621" y="18600"/>
                </a:lnTo>
                <a:close/>
              </a:path>
              <a:path w="711200" h="346075">
                <a:moveTo>
                  <a:pt x="679744" y="18600"/>
                </a:moveTo>
                <a:lnTo>
                  <a:pt x="678818" y="19303"/>
                </a:lnTo>
                <a:lnTo>
                  <a:pt x="679217" y="19303"/>
                </a:lnTo>
                <a:lnTo>
                  <a:pt x="679744" y="18600"/>
                </a:lnTo>
                <a:close/>
              </a:path>
              <a:path w="711200" h="346075">
                <a:moveTo>
                  <a:pt x="682265" y="15500"/>
                </a:moveTo>
                <a:lnTo>
                  <a:pt x="680614" y="17779"/>
                </a:lnTo>
                <a:lnTo>
                  <a:pt x="679259" y="18287"/>
                </a:lnTo>
                <a:lnTo>
                  <a:pt x="679979" y="18287"/>
                </a:lnTo>
                <a:lnTo>
                  <a:pt x="679217" y="19303"/>
                </a:lnTo>
                <a:lnTo>
                  <a:pt x="678759" y="19303"/>
                </a:lnTo>
                <a:lnTo>
                  <a:pt x="679885" y="18600"/>
                </a:lnTo>
                <a:lnTo>
                  <a:pt x="680971" y="18600"/>
                </a:lnTo>
                <a:lnTo>
                  <a:pt x="682265" y="17399"/>
                </a:lnTo>
                <a:lnTo>
                  <a:pt x="682265" y="15500"/>
                </a:lnTo>
                <a:close/>
              </a:path>
              <a:path w="711200" h="346075">
                <a:moveTo>
                  <a:pt x="680971" y="18600"/>
                </a:moveTo>
                <a:lnTo>
                  <a:pt x="679885" y="18600"/>
                </a:lnTo>
                <a:lnTo>
                  <a:pt x="678759" y="19303"/>
                </a:lnTo>
                <a:lnTo>
                  <a:pt x="680213" y="19303"/>
                </a:lnTo>
                <a:lnTo>
                  <a:pt x="680971" y="18600"/>
                </a:lnTo>
                <a:close/>
              </a:path>
              <a:path w="711200" h="346075">
                <a:moveTo>
                  <a:pt x="682265" y="14597"/>
                </a:moveTo>
                <a:lnTo>
                  <a:pt x="681805" y="15112"/>
                </a:lnTo>
                <a:lnTo>
                  <a:pt x="679506" y="18287"/>
                </a:lnTo>
                <a:lnTo>
                  <a:pt x="679259" y="18287"/>
                </a:lnTo>
                <a:lnTo>
                  <a:pt x="680614" y="17779"/>
                </a:lnTo>
                <a:lnTo>
                  <a:pt x="682265" y="15500"/>
                </a:lnTo>
                <a:lnTo>
                  <a:pt x="682265" y="14597"/>
                </a:lnTo>
                <a:close/>
              </a:path>
              <a:path w="711200" h="346075">
                <a:moveTo>
                  <a:pt x="691705" y="11302"/>
                </a:moveTo>
                <a:lnTo>
                  <a:pt x="680487" y="11302"/>
                </a:lnTo>
                <a:lnTo>
                  <a:pt x="682265" y="13080"/>
                </a:lnTo>
                <a:lnTo>
                  <a:pt x="682265" y="15500"/>
                </a:lnTo>
                <a:lnTo>
                  <a:pt x="682545" y="15112"/>
                </a:lnTo>
                <a:lnTo>
                  <a:pt x="681934" y="15112"/>
                </a:lnTo>
                <a:lnTo>
                  <a:pt x="683108" y="14210"/>
                </a:lnTo>
                <a:lnTo>
                  <a:pt x="683251" y="13588"/>
                </a:lnTo>
                <a:lnTo>
                  <a:pt x="685393" y="13588"/>
                </a:lnTo>
                <a:lnTo>
                  <a:pt x="687610" y="12826"/>
                </a:lnTo>
                <a:lnTo>
                  <a:pt x="691705" y="11302"/>
                </a:lnTo>
                <a:close/>
              </a:path>
              <a:path w="711200" h="346075">
                <a:moveTo>
                  <a:pt x="674585" y="14210"/>
                </a:moveTo>
                <a:lnTo>
                  <a:pt x="673669" y="14210"/>
                </a:lnTo>
                <a:lnTo>
                  <a:pt x="672867" y="15112"/>
                </a:lnTo>
                <a:lnTo>
                  <a:pt x="674391" y="15112"/>
                </a:lnTo>
                <a:lnTo>
                  <a:pt x="674391" y="14597"/>
                </a:lnTo>
                <a:lnTo>
                  <a:pt x="674585" y="14210"/>
                </a:lnTo>
                <a:close/>
              </a:path>
              <a:path w="711200" h="346075">
                <a:moveTo>
                  <a:pt x="683886" y="14210"/>
                </a:moveTo>
                <a:lnTo>
                  <a:pt x="683464" y="14210"/>
                </a:lnTo>
                <a:lnTo>
                  <a:pt x="683182" y="14597"/>
                </a:lnTo>
                <a:lnTo>
                  <a:pt x="682604" y="14597"/>
                </a:lnTo>
                <a:lnTo>
                  <a:pt x="681934" y="15112"/>
                </a:lnTo>
                <a:lnTo>
                  <a:pt x="681630" y="15112"/>
                </a:lnTo>
                <a:lnTo>
                  <a:pt x="682918" y="14597"/>
                </a:lnTo>
                <a:lnTo>
                  <a:pt x="683199" y="14210"/>
                </a:lnTo>
                <a:lnTo>
                  <a:pt x="683886" y="14210"/>
                </a:lnTo>
                <a:close/>
              </a:path>
              <a:path w="711200" h="346075">
                <a:moveTo>
                  <a:pt x="682918" y="14597"/>
                </a:moveTo>
                <a:lnTo>
                  <a:pt x="681630" y="15112"/>
                </a:lnTo>
                <a:lnTo>
                  <a:pt x="682545" y="15112"/>
                </a:lnTo>
                <a:lnTo>
                  <a:pt x="682918" y="14597"/>
                </a:lnTo>
                <a:close/>
              </a:path>
              <a:path w="711200" h="346075">
                <a:moveTo>
                  <a:pt x="683916" y="13588"/>
                </a:moveTo>
                <a:lnTo>
                  <a:pt x="683108" y="14210"/>
                </a:lnTo>
                <a:lnTo>
                  <a:pt x="683019" y="14597"/>
                </a:lnTo>
                <a:lnTo>
                  <a:pt x="682900" y="15112"/>
                </a:lnTo>
                <a:lnTo>
                  <a:pt x="683157" y="14597"/>
                </a:lnTo>
                <a:lnTo>
                  <a:pt x="683281" y="13588"/>
                </a:lnTo>
                <a:lnTo>
                  <a:pt x="683916" y="13588"/>
                </a:lnTo>
                <a:close/>
              </a:path>
              <a:path w="711200" h="346075">
                <a:moveTo>
                  <a:pt x="676290" y="11855"/>
                </a:moveTo>
                <a:lnTo>
                  <a:pt x="673210" y="14597"/>
                </a:lnTo>
                <a:lnTo>
                  <a:pt x="673669" y="14210"/>
                </a:lnTo>
                <a:lnTo>
                  <a:pt x="674585" y="14210"/>
                </a:lnTo>
                <a:lnTo>
                  <a:pt x="675586" y="12826"/>
                </a:lnTo>
                <a:lnTo>
                  <a:pt x="675813" y="12064"/>
                </a:lnTo>
                <a:lnTo>
                  <a:pt x="676138" y="12064"/>
                </a:lnTo>
                <a:lnTo>
                  <a:pt x="676290" y="11855"/>
                </a:lnTo>
                <a:close/>
              </a:path>
              <a:path w="711200" h="346075">
                <a:moveTo>
                  <a:pt x="680487" y="11302"/>
                </a:moveTo>
                <a:lnTo>
                  <a:pt x="677947" y="11302"/>
                </a:lnTo>
                <a:lnTo>
                  <a:pt x="676290" y="11855"/>
                </a:lnTo>
                <a:lnTo>
                  <a:pt x="676138" y="12064"/>
                </a:lnTo>
                <a:lnTo>
                  <a:pt x="675661" y="12826"/>
                </a:lnTo>
                <a:lnTo>
                  <a:pt x="675534" y="14210"/>
                </a:lnTo>
                <a:lnTo>
                  <a:pt x="675902" y="13588"/>
                </a:lnTo>
                <a:lnTo>
                  <a:pt x="677373" y="11557"/>
                </a:lnTo>
                <a:lnTo>
                  <a:pt x="680741" y="11557"/>
                </a:lnTo>
                <a:lnTo>
                  <a:pt x="680487" y="11302"/>
                </a:lnTo>
                <a:close/>
              </a:path>
              <a:path w="711200" h="346075">
                <a:moveTo>
                  <a:pt x="680741" y="11557"/>
                </a:moveTo>
                <a:lnTo>
                  <a:pt x="677373" y="11557"/>
                </a:lnTo>
                <a:lnTo>
                  <a:pt x="675452" y="14210"/>
                </a:lnTo>
                <a:lnTo>
                  <a:pt x="682265" y="14210"/>
                </a:lnTo>
                <a:lnTo>
                  <a:pt x="682265" y="13080"/>
                </a:lnTo>
                <a:lnTo>
                  <a:pt x="680741" y="11557"/>
                </a:lnTo>
                <a:close/>
              </a:path>
              <a:path w="711200" h="346075">
                <a:moveTo>
                  <a:pt x="683916" y="13588"/>
                </a:moveTo>
                <a:lnTo>
                  <a:pt x="683281" y="13588"/>
                </a:lnTo>
                <a:lnTo>
                  <a:pt x="683281" y="14210"/>
                </a:lnTo>
                <a:lnTo>
                  <a:pt x="683108" y="14210"/>
                </a:lnTo>
                <a:lnTo>
                  <a:pt x="683916" y="13588"/>
                </a:lnTo>
                <a:close/>
              </a:path>
              <a:path w="711200" h="346075">
                <a:moveTo>
                  <a:pt x="685393" y="13588"/>
                </a:moveTo>
                <a:lnTo>
                  <a:pt x="683916" y="13588"/>
                </a:lnTo>
                <a:lnTo>
                  <a:pt x="683464" y="14210"/>
                </a:lnTo>
                <a:lnTo>
                  <a:pt x="685393" y="13588"/>
                </a:lnTo>
                <a:close/>
              </a:path>
              <a:path w="711200" h="346075">
                <a:moveTo>
                  <a:pt x="708173" y="0"/>
                </a:moveTo>
                <a:lnTo>
                  <a:pt x="706522" y="253"/>
                </a:lnTo>
                <a:lnTo>
                  <a:pt x="699537" y="1777"/>
                </a:lnTo>
                <a:lnTo>
                  <a:pt x="691917" y="3301"/>
                </a:lnTo>
                <a:lnTo>
                  <a:pt x="675661" y="12826"/>
                </a:lnTo>
                <a:lnTo>
                  <a:pt x="676138" y="12064"/>
                </a:lnTo>
                <a:lnTo>
                  <a:pt x="675661" y="12064"/>
                </a:lnTo>
                <a:lnTo>
                  <a:pt x="676290" y="11855"/>
                </a:lnTo>
                <a:lnTo>
                  <a:pt x="677058" y="10795"/>
                </a:lnTo>
                <a:lnTo>
                  <a:pt x="677820" y="10540"/>
                </a:lnTo>
                <a:lnTo>
                  <a:pt x="693695" y="10540"/>
                </a:lnTo>
                <a:lnTo>
                  <a:pt x="701188" y="8509"/>
                </a:lnTo>
                <a:lnTo>
                  <a:pt x="708046" y="6223"/>
                </a:lnTo>
                <a:lnTo>
                  <a:pt x="709697" y="5714"/>
                </a:lnTo>
                <a:lnTo>
                  <a:pt x="710586" y="4190"/>
                </a:lnTo>
                <a:lnTo>
                  <a:pt x="710078" y="2539"/>
                </a:lnTo>
                <a:lnTo>
                  <a:pt x="709697" y="1015"/>
                </a:lnTo>
                <a:lnTo>
                  <a:pt x="708173" y="0"/>
                </a:lnTo>
                <a:close/>
              </a:path>
              <a:path w="711200" h="346075">
                <a:moveTo>
                  <a:pt x="678109" y="10540"/>
                </a:moveTo>
                <a:lnTo>
                  <a:pt x="677820" y="10540"/>
                </a:lnTo>
                <a:lnTo>
                  <a:pt x="677058" y="10795"/>
                </a:lnTo>
                <a:lnTo>
                  <a:pt x="676290" y="11855"/>
                </a:lnTo>
                <a:lnTo>
                  <a:pt x="677185" y="11557"/>
                </a:lnTo>
                <a:lnTo>
                  <a:pt x="677373" y="11557"/>
                </a:lnTo>
                <a:lnTo>
                  <a:pt x="678109" y="10540"/>
                </a:lnTo>
                <a:close/>
              </a:path>
              <a:path w="711200" h="346075">
                <a:moveTo>
                  <a:pt x="693737" y="10540"/>
                </a:moveTo>
                <a:lnTo>
                  <a:pt x="678109" y="10540"/>
                </a:lnTo>
                <a:lnTo>
                  <a:pt x="677373" y="11557"/>
                </a:lnTo>
                <a:lnTo>
                  <a:pt x="677185" y="11557"/>
                </a:lnTo>
                <a:lnTo>
                  <a:pt x="677947" y="11302"/>
                </a:lnTo>
                <a:lnTo>
                  <a:pt x="691705" y="11302"/>
                </a:lnTo>
                <a:lnTo>
                  <a:pt x="693737" y="105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8907" y="3444366"/>
            <a:ext cx="1965325" cy="220979"/>
          </a:xfrm>
          <a:custGeom>
            <a:avLst/>
            <a:gdLst/>
            <a:ahLst/>
            <a:cxnLst/>
            <a:rect l="l" t="t" r="r" b="b"/>
            <a:pathLst>
              <a:path w="1965325" h="220979">
                <a:moveTo>
                  <a:pt x="13576" y="217424"/>
                </a:moveTo>
                <a:lnTo>
                  <a:pt x="6019" y="217424"/>
                </a:lnTo>
                <a:lnTo>
                  <a:pt x="8051" y="218821"/>
                </a:lnTo>
                <a:lnTo>
                  <a:pt x="6781" y="218821"/>
                </a:lnTo>
                <a:lnTo>
                  <a:pt x="7210" y="219202"/>
                </a:lnTo>
                <a:lnTo>
                  <a:pt x="8162" y="219964"/>
                </a:lnTo>
                <a:lnTo>
                  <a:pt x="9829" y="220853"/>
                </a:lnTo>
                <a:lnTo>
                  <a:pt x="12496" y="220599"/>
                </a:lnTo>
                <a:lnTo>
                  <a:pt x="12750" y="220345"/>
                </a:lnTo>
                <a:lnTo>
                  <a:pt x="13385" y="219964"/>
                </a:lnTo>
                <a:lnTo>
                  <a:pt x="13766" y="219202"/>
                </a:lnTo>
                <a:lnTo>
                  <a:pt x="13766" y="218821"/>
                </a:lnTo>
                <a:lnTo>
                  <a:pt x="8051" y="218821"/>
                </a:lnTo>
                <a:lnTo>
                  <a:pt x="6654" y="218588"/>
                </a:lnTo>
                <a:lnTo>
                  <a:pt x="13766" y="218588"/>
                </a:lnTo>
                <a:lnTo>
                  <a:pt x="13703" y="217678"/>
                </a:lnTo>
                <a:lnTo>
                  <a:pt x="13576" y="217424"/>
                </a:lnTo>
                <a:close/>
              </a:path>
              <a:path w="1965325" h="220979">
                <a:moveTo>
                  <a:pt x="6019" y="217424"/>
                </a:moveTo>
                <a:lnTo>
                  <a:pt x="6654" y="218588"/>
                </a:lnTo>
                <a:lnTo>
                  <a:pt x="8051" y="218821"/>
                </a:lnTo>
                <a:lnTo>
                  <a:pt x="6019" y="217424"/>
                </a:lnTo>
                <a:close/>
              </a:path>
              <a:path w="1965325" h="220979">
                <a:moveTo>
                  <a:pt x="2155" y="215773"/>
                </a:moveTo>
                <a:lnTo>
                  <a:pt x="2411" y="216154"/>
                </a:lnTo>
                <a:lnTo>
                  <a:pt x="2755" y="216535"/>
                </a:lnTo>
                <a:lnTo>
                  <a:pt x="4241" y="217678"/>
                </a:lnTo>
                <a:lnTo>
                  <a:pt x="6365" y="218588"/>
                </a:lnTo>
                <a:lnTo>
                  <a:pt x="6654" y="218588"/>
                </a:lnTo>
                <a:lnTo>
                  <a:pt x="6019" y="217424"/>
                </a:lnTo>
                <a:lnTo>
                  <a:pt x="13576" y="217424"/>
                </a:lnTo>
                <a:lnTo>
                  <a:pt x="13512" y="217297"/>
                </a:lnTo>
                <a:lnTo>
                  <a:pt x="4114" y="217297"/>
                </a:lnTo>
                <a:lnTo>
                  <a:pt x="2155" y="215773"/>
                </a:lnTo>
                <a:close/>
              </a:path>
              <a:path w="1965325" h="220979">
                <a:moveTo>
                  <a:pt x="1600" y="215341"/>
                </a:moveTo>
                <a:lnTo>
                  <a:pt x="4114" y="217297"/>
                </a:lnTo>
                <a:lnTo>
                  <a:pt x="5511" y="217297"/>
                </a:lnTo>
                <a:lnTo>
                  <a:pt x="1600" y="215341"/>
                </a:lnTo>
                <a:close/>
              </a:path>
              <a:path w="1965325" h="220979">
                <a:moveTo>
                  <a:pt x="18015" y="207593"/>
                </a:moveTo>
                <a:lnTo>
                  <a:pt x="7292" y="209377"/>
                </a:lnTo>
                <a:lnTo>
                  <a:pt x="2503" y="209377"/>
                </a:lnTo>
                <a:lnTo>
                  <a:pt x="1828" y="209677"/>
                </a:lnTo>
                <a:lnTo>
                  <a:pt x="304" y="211455"/>
                </a:lnTo>
                <a:lnTo>
                  <a:pt x="0" y="212979"/>
                </a:lnTo>
                <a:lnTo>
                  <a:pt x="146" y="212979"/>
                </a:lnTo>
                <a:lnTo>
                  <a:pt x="431" y="213741"/>
                </a:lnTo>
                <a:lnTo>
                  <a:pt x="558" y="213995"/>
                </a:lnTo>
                <a:lnTo>
                  <a:pt x="611" y="214205"/>
                </a:lnTo>
                <a:lnTo>
                  <a:pt x="685" y="214630"/>
                </a:lnTo>
                <a:lnTo>
                  <a:pt x="1600" y="215341"/>
                </a:lnTo>
                <a:lnTo>
                  <a:pt x="5511" y="217297"/>
                </a:lnTo>
                <a:lnTo>
                  <a:pt x="13703" y="217297"/>
                </a:lnTo>
                <a:lnTo>
                  <a:pt x="12750" y="216535"/>
                </a:lnTo>
                <a:lnTo>
                  <a:pt x="11787" y="216535"/>
                </a:lnTo>
                <a:lnTo>
                  <a:pt x="11628" y="216154"/>
                </a:lnTo>
                <a:lnTo>
                  <a:pt x="4114" y="216154"/>
                </a:lnTo>
                <a:lnTo>
                  <a:pt x="6575" y="214205"/>
                </a:lnTo>
                <a:lnTo>
                  <a:pt x="4214" y="211201"/>
                </a:lnTo>
                <a:lnTo>
                  <a:pt x="32020" y="211201"/>
                </a:lnTo>
                <a:lnTo>
                  <a:pt x="36866" y="209900"/>
                </a:lnTo>
                <a:lnTo>
                  <a:pt x="37631" y="209677"/>
                </a:lnTo>
                <a:lnTo>
                  <a:pt x="44287" y="207993"/>
                </a:lnTo>
                <a:lnTo>
                  <a:pt x="16200" y="207993"/>
                </a:lnTo>
                <a:lnTo>
                  <a:pt x="18015" y="207593"/>
                </a:lnTo>
                <a:close/>
              </a:path>
              <a:path w="1965325" h="220979">
                <a:moveTo>
                  <a:pt x="32020" y="211201"/>
                </a:moveTo>
                <a:lnTo>
                  <a:pt x="5257" y="211201"/>
                </a:lnTo>
                <a:lnTo>
                  <a:pt x="6400" y="212090"/>
                </a:lnTo>
                <a:lnTo>
                  <a:pt x="8390" y="212979"/>
                </a:lnTo>
                <a:lnTo>
                  <a:pt x="9321" y="213233"/>
                </a:lnTo>
                <a:lnTo>
                  <a:pt x="11099" y="214884"/>
                </a:lnTo>
                <a:lnTo>
                  <a:pt x="11470" y="215773"/>
                </a:lnTo>
                <a:lnTo>
                  <a:pt x="11531" y="216154"/>
                </a:lnTo>
                <a:lnTo>
                  <a:pt x="11836" y="216535"/>
                </a:lnTo>
                <a:lnTo>
                  <a:pt x="12674" y="216535"/>
                </a:lnTo>
                <a:lnTo>
                  <a:pt x="11607" y="215773"/>
                </a:lnTo>
                <a:lnTo>
                  <a:pt x="10464" y="215773"/>
                </a:lnTo>
                <a:lnTo>
                  <a:pt x="17322" y="214630"/>
                </a:lnTo>
                <a:lnTo>
                  <a:pt x="25459" y="212979"/>
                </a:lnTo>
                <a:lnTo>
                  <a:pt x="32020" y="211201"/>
                </a:lnTo>
                <a:close/>
              </a:path>
              <a:path w="1965325" h="220979">
                <a:moveTo>
                  <a:pt x="6575" y="214205"/>
                </a:moveTo>
                <a:lnTo>
                  <a:pt x="4114" y="216154"/>
                </a:lnTo>
                <a:lnTo>
                  <a:pt x="5130" y="216154"/>
                </a:lnTo>
                <a:lnTo>
                  <a:pt x="10210" y="215773"/>
                </a:lnTo>
                <a:lnTo>
                  <a:pt x="11226" y="215773"/>
                </a:lnTo>
                <a:lnTo>
                  <a:pt x="10718" y="215138"/>
                </a:lnTo>
                <a:lnTo>
                  <a:pt x="11205" y="215138"/>
                </a:lnTo>
                <a:lnTo>
                  <a:pt x="11099" y="214884"/>
                </a:lnTo>
                <a:lnTo>
                  <a:pt x="10826" y="214630"/>
                </a:lnTo>
                <a:lnTo>
                  <a:pt x="6908" y="214630"/>
                </a:lnTo>
                <a:lnTo>
                  <a:pt x="6575" y="214205"/>
                </a:lnTo>
                <a:close/>
              </a:path>
              <a:path w="1965325" h="220979">
                <a:moveTo>
                  <a:pt x="11226" y="215773"/>
                </a:moveTo>
                <a:lnTo>
                  <a:pt x="10210" y="215773"/>
                </a:lnTo>
                <a:lnTo>
                  <a:pt x="5130" y="216154"/>
                </a:lnTo>
                <a:lnTo>
                  <a:pt x="11531" y="216154"/>
                </a:lnTo>
                <a:lnTo>
                  <a:pt x="11226" y="215773"/>
                </a:lnTo>
                <a:close/>
              </a:path>
              <a:path w="1965325" h="220979">
                <a:moveTo>
                  <a:pt x="11205" y="215138"/>
                </a:moveTo>
                <a:lnTo>
                  <a:pt x="10718" y="215138"/>
                </a:lnTo>
                <a:lnTo>
                  <a:pt x="11607" y="215773"/>
                </a:lnTo>
                <a:lnTo>
                  <a:pt x="11226" y="215773"/>
                </a:lnTo>
                <a:lnTo>
                  <a:pt x="11531" y="216154"/>
                </a:lnTo>
                <a:lnTo>
                  <a:pt x="11470" y="215773"/>
                </a:lnTo>
                <a:lnTo>
                  <a:pt x="11607" y="215773"/>
                </a:lnTo>
                <a:lnTo>
                  <a:pt x="11003" y="215341"/>
                </a:lnTo>
                <a:lnTo>
                  <a:pt x="11290" y="215341"/>
                </a:lnTo>
                <a:lnTo>
                  <a:pt x="11205" y="215138"/>
                </a:lnTo>
                <a:close/>
              </a:path>
              <a:path w="1965325" h="220979">
                <a:moveTo>
                  <a:pt x="6400" y="212090"/>
                </a:moveTo>
                <a:lnTo>
                  <a:pt x="7670" y="212979"/>
                </a:lnTo>
                <a:lnTo>
                  <a:pt x="7924" y="213741"/>
                </a:lnTo>
                <a:lnTo>
                  <a:pt x="7162" y="213741"/>
                </a:lnTo>
                <a:lnTo>
                  <a:pt x="7078" y="213995"/>
                </a:lnTo>
                <a:lnTo>
                  <a:pt x="6939" y="214205"/>
                </a:lnTo>
                <a:lnTo>
                  <a:pt x="6908" y="214630"/>
                </a:lnTo>
                <a:lnTo>
                  <a:pt x="10826" y="214630"/>
                </a:lnTo>
                <a:lnTo>
                  <a:pt x="9321" y="213233"/>
                </a:lnTo>
                <a:lnTo>
                  <a:pt x="8390" y="212979"/>
                </a:lnTo>
                <a:lnTo>
                  <a:pt x="6400" y="212090"/>
                </a:lnTo>
                <a:close/>
              </a:path>
              <a:path w="1965325" h="220979">
                <a:moveTo>
                  <a:pt x="6952" y="213995"/>
                </a:moveTo>
                <a:lnTo>
                  <a:pt x="6575" y="214205"/>
                </a:lnTo>
                <a:lnTo>
                  <a:pt x="6809" y="214503"/>
                </a:lnTo>
                <a:lnTo>
                  <a:pt x="6934" y="214205"/>
                </a:lnTo>
                <a:lnTo>
                  <a:pt x="6952" y="213995"/>
                </a:lnTo>
                <a:close/>
              </a:path>
              <a:path w="1965325" h="220979">
                <a:moveTo>
                  <a:pt x="5257" y="211201"/>
                </a:moveTo>
                <a:lnTo>
                  <a:pt x="4214" y="211201"/>
                </a:lnTo>
                <a:lnTo>
                  <a:pt x="6575" y="214205"/>
                </a:lnTo>
                <a:lnTo>
                  <a:pt x="7162" y="213741"/>
                </a:lnTo>
                <a:lnTo>
                  <a:pt x="7924" y="213741"/>
                </a:lnTo>
                <a:lnTo>
                  <a:pt x="6400" y="212090"/>
                </a:lnTo>
                <a:lnTo>
                  <a:pt x="5257" y="211201"/>
                </a:lnTo>
                <a:close/>
              </a:path>
              <a:path w="1965325" h="220979">
                <a:moveTo>
                  <a:pt x="7162" y="213741"/>
                </a:moveTo>
                <a:lnTo>
                  <a:pt x="6841" y="213995"/>
                </a:lnTo>
                <a:lnTo>
                  <a:pt x="7078" y="213995"/>
                </a:lnTo>
                <a:lnTo>
                  <a:pt x="7162" y="213741"/>
                </a:lnTo>
                <a:close/>
              </a:path>
              <a:path w="1965325" h="220979">
                <a:moveTo>
                  <a:pt x="6464" y="212090"/>
                </a:moveTo>
                <a:lnTo>
                  <a:pt x="7221" y="212979"/>
                </a:lnTo>
                <a:lnTo>
                  <a:pt x="7924" y="213741"/>
                </a:lnTo>
                <a:lnTo>
                  <a:pt x="7755" y="213233"/>
                </a:lnTo>
                <a:lnTo>
                  <a:pt x="7670" y="212979"/>
                </a:lnTo>
                <a:lnTo>
                  <a:pt x="6464" y="212090"/>
                </a:lnTo>
                <a:close/>
              </a:path>
              <a:path w="1965325" h="220979">
                <a:moveTo>
                  <a:pt x="25690" y="205900"/>
                </a:moveTo>
                <a:lnTo>
                  <a:pt x="16200" y="207993"/>
                </a:lnTo>
                <a:lnTo>
                  <a:pt x="44287" y="207993"/>
                </a:lnTo>
                <a:lnTo>
                  <a:pt x="49055" y="206786"/>
                </a:lnTo>
                <a:lnTo>
                  <a:pt x="51120" y="206180"/>
                </a:lnTo>
                <a:lnTo>
                  <a:pt x="24679" y="206180"/>
                </a:lnTo>
                <a:lnTo>
                  <a:pt x="25690" y="205900"/>
                </a:lnTo>
                <a:close/>
              </a:path>
              <a:path w="1965325" h="220979">
                <a:moveTo>
                  <a:pt x="48337" y="199949"/>
                </a:moveTo>
                <a:lnTo>
                  <a:pt x="34975" y="203327"/>
                </a:lnTo>
                <a:lnTo>
                  <a:pt x="24679" y="206180"/>
                </a:lnTo>
                <a:lnTo>
                  <a:pt x="51120" y="206180"/>
                </a:lnTo>
                <a:lnTo>
                  <a:pt x="61645" y="203073"/>
                </a:lnTo>
                <a:lnTo>
                  <a:pt x="72405" y="200487"/>
                </a:lnTo>
                <a:lnTo>
                  <a:pt x="46557" y="200487"/>
                </a:lnTo>
                <a:lnTo>
                  <a:pt x="48337" y="199949"/>
                </a:lnTo>
                <a:close/>
              </a:path>
              <a:path w="1965325" h="220979">
                <a:moveTo>
                  <a:pt x="1785162" y="0"/>
                </a:moveTo>
                <a:lnTo>
                  <a:pt x="1673148" y="0"/>
                </a:lnTo>
                <a:lnTo>
                  <a:pt x="1648510" y="1143"/>
                </a:lnTo>
                <a:lnTo>
                  <a:pt x="1623618" y="2921"/>
                </a:lnTo>
                <a:lnTo>
                  <a:pt x="1572310" y="8762"/>
                </a:lnTo>
                <a:lnTo>
                  <a:pt x="1544751" y="12700"/>
                </a:lnTo>
                <a:lnTo>
                  <a:pt x="1543956" y="12700"/>
                </a:lnTo>
                <a:lnTo>
                  <a:pt x="1520493" y="15282"/>
                </a:lnTo>
                <a:lnTo>
                  <a:pt x="1491792" y="17653"/>
                </a:lnTo>
                <a:lnTo>
                  <a:pt x="1428800" y="23495"/>
                </a:lnTo>
                <a:lnTo>
                  <a:pt x="1398193" y="25654"/>
                </a:lnTo>
                <a:lnTo>
                  <a:pt x="1368042" y="28464"/>
                </a:lnTo>
                <a:lnTo>
                  <a:pt x="1338884" y="29591"/>
                </a:lnTo>
                <a:lnTo>
                  <a:pt x="1310436" y="31369"/>
                </a:lnTo>
                <a:lnTo>
                  <a:pt x="1220393" y="35306"/>
                </a:lnTo>
                <a:lnTo>
                  <a:pt x="1188770" y="36449"/>
                </a:lnTo>
                <a:lnTo>
                  <a:pt x="1155623" y="38988"/>
                </a:lnTo>
                <a:lnTo>
                  <a:pt x="1084630" y="46862"/>
                </a:lnTo>
                <a:lnTo>
                  <a:pt x="1011732" y="56642"/>
                </a:lnTo>
                <a:lnTo>
                  <a:pt x="974476" y="62210"/>
                </a:lnTo>
                <a:lnTo>
                  <a:pt x="974302" y="62210"/>
                </a:lnTo>
                <a:lnTo>
                  <a:pt x="939723" y="66548"/>
                </a:lnTo>
                <a:lnTo>
                  <a:pt x="903147" y="70358"/>
                </a:lnTo>
                <a:lnTo>
                  <a:pt x="790879" y="80391"/>
                </a:lnTo>
                <a:lnTo>
                  <a:pt x="756970" y="83947"/>
                </a:lnTo>
                <a:lnTo>
                  <a:pt x="692581" y="89788"/>
                </a:lnTo>
                <a:lnTo>
                  <a:pt x="662228" y="93345"/>
                </a:lnTo>
                <a:lnTo>
                  <a:pt x="631748" y="96266"/>
                </a:lnTo>
                <a:lnTo>
                  <a:pt x="548055" y="106299"/>
                </a:lnTo>
                <a:lnTo>
                  <a:pt x="519353" y="109474"/>
                </a:lnTo>
                <a:lnTo>
                  <a:pt x="519226" y="109474"/>
                </a:lnTo>
                <a:lnTo>
                  <a:pt x="489762" y="113537"/>
                </a:lnTo>
                <a:lnTo>
                  <a:pt x="459028" y="118237"/>
                </a:lnTo>
                <a:lnTo>
                  <a:pt x="428167" y="122047"/>
                </a:lnTo>
                <a:lnTo>
                  <a:pt x="397814" y="126746"/>
                </a:lnTo>
                <a:lnTo>
                  <a:pt x="367334" y="131063"/>
                </a:lnTo>
                <a:lnTo>
                  <a:pt x="367080" y="131063"/>
                </a:lnTo>
                <a:lnTo>
                  <a:pt x="337997" y="136779"/>
                </a:lnTo>
                <a:lnTo>
                  <a:pt x="278942" y="147574"/>
                </a:lnTo>
                <a:lnTo>
                  <a:pt x="251259" y="152164"/>
                </a:lnTo>
                <a:lnTo>
                  <a:pt x="224246" y="156210"/>
                </a:lnTo>
                <a:lnTo>
                  <a:pt x="224840" y="156210"/>
                </a:lnTo>
                <a:lnTo>
                  <a:pt x="201472" y="161162"/>
                </a:lnTo>
                <a:lnTo>
                  <a:pt x="179882" y="165100"/>
                </a:lnTo>
                <a:lnTo>
                  <a:pt x="161086" y="169037"/>
                </a:lnTo>
                <a:lnTo>
                  <a:pt x="152350" y="171551"/>
                </a:lnTo>
                <a:lnTo>
                  <a:pt x="127050" y="178435"/>
                </a:lnTo>
                <a:lnTo>
                  <a:pt x="110540" y="183134"/>
                </a:lnTo>
                <a:lnTo>
                  <a:pt x="93268" y="187452"/>
                </a:lnTo>
                <a:lnTo>
                  <a:pt x="75746" y="192682"/>
                </a:lnTo>
                <a:lnTo>
                  <a:pt x="59867" y="196469"/>
                </a:lnTo>
                <a:lnTo>
                  <a:pt x="46557" y="200487"/>
                </a:lnTo>
                <a:lnTo>
                  <a:pt x="72405" y="200487"/>
                </a:lnTo>
                <a:lnTo>
                  <a:pt x="78028" y="199136"/>
                </a:lnTo>
                <a:lnTo>
                  <a:pt x="94940" y="194125"/>
                </a:lnTo>
                <a:lnTo>
                  <a:pt x="95159" y="193996"/>
                </a:lnTo>
                <a:lnTo>
                  <a:pt x="112318" y="189738"/>
                </a:lnTo>
                <a:lnTo>
                  <a:pt x="146100" y="180340"/>
                </a:lnTo>
                <a:lnTo>
                  <a:pt x="146227" y="180340"/>
                </a:lnTo>
                <a:lnTo>
                  <a:pt x="162469" y="175717"/>
                </a:lnTo>
                <a:lnTo>
                  <a:pt x="162725" y="175717"/>
                </a:lnTo>
                <a:lnTo>
                  <a:pt x="181279" y="171831"/>
                </a:lnTo>
                <a:lnTo>
                  <a:pt x="202742" y="167767"/>
                </a:lnTo>
                <a:lnTo>
                  <a:pt x="226237" y="162687"/>
                </a:lnTo>
                <a:lnTo>
                  <a:pt x="252272" y="158877"/>
                </a:lnTo>
                <a:lnTo>
                  <a:pt x="252399" y="158750"/>
                </a:lnTo>
                <a:lnTo>
                  <a:pt x="280085" y="154178"/>
                </a:lnTo>
                <a:lnTo>
                  <a:pt x="339140" y="143256"/>
                </a:lnTo>
                <a:lnTo>
                  <a:pt x="367819" y="137520"/>
                </a:lnTo>
                <a:lnTo>
                  <a:pt x="367661" y="137520"/>
                </a:lnTo>
                <a:lnTo>
                  <a:pt x="398830" y="133096"/>
                </a:lnTo>
                <a:lnTo>
                  <a:pt x="429056" y="128397"/>
                </a:lnTo>
                <a:lnTo>
                  <a:pt x="459917" y="124460"/>
                </a:lnTo>
                <a:lnTo>
                  <a:pt x="490651" y="119761"/>
                </a:lnTo>
                <a:lnTo>
                  <a:pt x="520223" y="115809"/>
                </a:lnTo>
                <a:lnTo>
                  <a:pt x="548817" y="112522"/>
                </a:lnTo>
                <a:lnTo>
                  <a:pt x="632486" y="102476"/>
                </a:lnTo>
                <a:lnTo>
                  <a:pt x="662863" y="99568"/>
                </a:lnTo>
                <a:lnTo>
                  <a:pt x="662990" y="99568"/>
                </a:lnTo>
                <a:lnTo>
                  <a:pt x="693216" y="96012"/>
                </a:lnTo>
                <a:lnTo>
                  <a:pt x="757478" y="90170"/>
                </a:lnTo>
                <a:lnTo>
                  <a:pt x="791387" y="86613"/>
                </a:lnTo>
                <a:lnTo>
                  <a:pt x="865936" y="80137"/>
                </a:lnTo>
                <a:lnTo>
                  <a:pt x="903782" y="76454"/>
                </a:lnTo>
                <a:lnTo>
                  <a:pt x="940485" y="72390"/>
                </a:lnTo>
                <a:lnTo>
                  <a:pt x="976934" y="67563"/>
                </a:lnTo>
                <a:lnTo>
                  <a:pt x="1011918" y="62210"/>
                </a:lnTo>
                <a:lnTo>
                  <a:pt x="1085368" y="52437"/>
                </a:lnTo>
                <a:lnTo>
                  <a:pt x="1121841" y="48513"/>
                </a:lnTo>
                <a:lnTo>
                  <a:pt x="1155148" y="44566"/>
                </a:lnTo>
                <a:lnTo>
                  <a:pt x="1154627" y="44566"/>
                </a:lnTo>
                <a:lnTo>
                  <a:pt x="1189151" y="42037"/>
                </a:lnTo>
                <a:lnTo>
                  <a:pt x="1220647" y="40894"/>
                </a:lnTo>
                <a:lnTo>
                  <a:pt x="1310690" y="36957"/>
                </a:lnTo>
                <a:lnTo>
                  <a:pt x="1339344" y="35174"/>
                </a:lnTo>
                <a:lnTo>
                  <a:pt x="1368602" y="34036"/>
                </a:lnTo>
                <a:lnTo>
                  <a:pt x="1368856" y="34036"/>
                </a:lnTo>
                <a:lnTo>
                  <a:pt x="1397345" y="31369"/>
                </a:lnTo>
                <a:lnTo>
                  <a:pt x="1396908" y="31369"/>
                </a:lnTo>
                <a:lnTo>
                  <a:pt x="1429181" y="29083"/>
                </a:lnTo>
                <a:lnTo>
                  <a:pt x="1521383" y="20700"/>
                </a:lnTo>
                <a:lnTo>
                  <a:pt x="1546962" y="18034"/>
                </a:lnTo>
                <a:lnTo>
                  <a:pt x="1547322" y="18034"/>
                </a:lnTo>
                <a:lnTo>
                  <a:pt x="1573164" y="14210"/>
                </a:lnTo>
                <a:lnTo>
                  <a:pt x="1624126" y="8509"/>
                </a:lnTo>
                <a:lnTo>
                  <a:pt x="1648891" y="6731"/>
                </a:lnTo>
                <a:lnTo>
                  <a:pt x="1670227" y="5842"/>
                </a:lnTo>
                <a:lnTo>
                  <a:pt x="1818825" y="5842"/>
                </a:lnTo>
                <a:lnTo>
                  <a:pt x="1816452" y="5519"/>
                </a:lnTo>
                <a:lnTo>
                  <a:pt x="1801037" y="2540"/>
                </a:lnTo>
                <a:lnTo>
                  <a:pt x="1785162" y="0"/>
                </a:lnTo>
                <a:close/>
              </a:path>
              <a:path w="1965325" h="220979">
                <a:moveTo>
                  <a:pt x="96483" y="193667"/>
                </a:moveTo>
                <a:lnTo>
                  <a:pt x="95159" y="193996"/>
                </a:lnTo>
                <a:lnTo>
                  <a:pt x="94940" y="194125"/>
                </a:lnTo>
                <a:lnTo>
                  <a:pt x="96483" y="193667"/>
                </a:lnTo>
                <a:close/>
              </a:path>
              <a:path w="1965325" h="220979">
                <a:moveTo>
                  <a:pt x="162725" y="175717"/>
                </a:moveTo>
                <a:lnTo>
                  <a:pt x="162469" y="175717"/>
                </a:lnTo>
                <a:lnTo>
                  <a:pt x="161755" y="175920"/>
                </a:lnTo>
                <a:lnTo>
                  <a:pt x="162725" y="175717"/>
                </a:lnTo>
                <a:close/>
              </a:path>
              <a:path w="1965325" h="220979">
                <a:moveTo>
                  <a:pt x="368366" y="137520"/>
                </a:moveTo>
                <a:lnTo>
                  <a:pt x="367848" y="137520"/>
                </a:lnTo>
                <a:lnTo>
                  <a:pt x="366368" y="137810"/>
                </a:lnTo>
                <a:lnTo>
                  <a:pt x="368366" y="137520"/>
                </a:lnTo>
                <a:close/>
              </a:path>
              <a:path w="1965325" h="220979">
                <a:moveTo>
                  <a:pt x="1012636" y="62210"/>
                </a:moveTo>
                <a:lnTo>
                  <a:pt x="1011934" y="62210"/>
                </a:lnTo>
                <a:lnTo>
                  <a:pt x="1005788" y="63148"/>
                </a:lnTo>
                <a:lnTo>
                  <a:pt x="1012636" y="62210"/>
                </a:lnTo>
                <a:close/>
              </a:path>
              <a:path w="1965325" h="220979">
                <a:moveTo>
                  <a:pt x="1156140" y="44566"/>
                </a:moveTo>
                <a:lnTo>
                  <a:pt x="1155181" y="44566"/>
                </a:lnTo>
                <a:lnTo>
                  <a:pt x="1153332" y="44781"/>
                </a:lnTo>
                <a:lnTo>
                  <a:pt x="1156140" y="44566"/>
                </a:lnTo>
                <a:close/>
              </a:path>
              <a:path w="1965325" h="220979">
                <a:moveTo>
                  <a:pt x="1956485" y="18287"/>
                </a:moveTo>
                <a:lnTo>
                  <a:pt x="1958263" y="19050"/>
                </a:lnTo>
                <a:lnTo>
                  <a:pt x="1960592" y="19685"/>
                </a:lnTo>
                <a:lnTo>
                  <a:pt x="1961946" y="19685"/>
                </a:lnTo>
                <a:lnTo>
                  <a:pt x="1963216" y="19050"/>
                </a:lnTo>
                <a:lnTo>
                  <a:pt x="1963394" y="19050"/>
                </a:lnTo>
                <a:lnTo>
                  <a:pt x="1963699" y="18542"/>
                </a:lnTo>
                <a:lnTo>
                  <a:pt x="1957755" y="18542"/>
                </a:lnTo>
                <a:lnTo>
                  <a:pt x="1956485" y="18287"/>
                </a:lnTo>
                <a:close/>
              </a:path>
              <a:path w="1965325" h="220979">
                <a:moveTo>
                  <a:pt x="1818825" y="5842"/>
                </a:moveTo>
                <a:lnTo>
                  <a:pt x="1785109" y="5842"/>
                </a:lnTo>
                <a:lnTo>
                  <a:pt x="1800148" y="8128"/>
                </a:lnTo>
                <a:lnTo>
                  <a:pt x="1815786" y="11175"/>
                </a:lnTo>
                <a:lnTo>
                  <a:pt x="1816195" y="11175"/>
                </a:lnTo>
                <a:lnTo>
                  <a:pt x="1832169" y="13335"/>
                </a:lnTo>
                <a:lnTo>
                  <a:pt x="1846630" y="15112"/>
                </a:lnTo>
                <a:lnTo>
                  <a:pt x="1861489" y="16510"/>
                </a:lnTo>
                <a:lnTo>
                  <a:pt x="1877608" y="16909"/>
                </a:lnTo>
                <a:lnTo>
                  <a:pt x="1876855" y="16909"/>
                </a:lnTo>
                <a:lnTo>
                  <a:pt x="1892096" y="18034"/>
                </a:lnTo>
                <a:lnTo>
                  <a:pt x="1910046" y="18542"/>
                </a:lnTo>
                <a:lnTo>
                  <a:pt x="1957078" y="18542"/>
                </a:lnTo>
                <a:lnTo>
                  <a:pt x="1956485" y="18287"/>
                </a:lnTo>
                <a:lnTo>
                  <a:pt x="1963851" y="18287"/>
                </a:lnTo>
                <a:lnTo>
                  <a:pt x="1964232" y="17653"/>
                </a:lnTo>
                <a:lnTo>
                  <a:pt x="1965121" y="16256"/>
                </a:lnTo>
                <a:lnTo>
                  <a:pt x="1965121" y="14605"/>
                </a:lnTo>
                <a:lnTo>
                  <a:pt x="1964232" y="13335"/>
                </a:lnTo>
                <a:lnTo>
                  <a:pt x="1963886" y="12700"/>
                </a:lnTo>
                <a:lnTo>
                  <a:pt x="1910088" y="12700"/>
                </a:lnTo>
                <a:lnTo>
                  <a:pt x="1883672" y="11937"/>
                </a:lnTo>
                <a:lnTo>
                  <a:pt x="1888636" y="11937"/>
                </a:lnTo>
                <a:lnTo>
                  <a:pt x="1877110" y="11175"/>
                </a:lnTo>
                <a:lnTo>
                  <a:pt x="1861870" y="10795"/>
                </a:lnTo>
                <a:lnTo>
                  <a:pt x="1847265" y="9398"/>
                </a:lnTo>
                <a:lnTo>
                  <a:pt x="1831898" y="7620"/>
                </a:lnTo>
                <a:lnTo>
                  <a:pt x="1818825" y="5842"/>
                </a:lnTo>
                <a:close/>
              </a:path>
              <a:path w="1965325" h="220979">
                <a:moveTo>
                  <a:pt x="1963851" y="18287"/>
                </a:moveTo>
                <a:lnTo>
                  <a:pt x="1956485" y="18287"/>
                </a:lnTo>
                <a:lnTo>
                  <a:pt x="1957755" y="18542"/>
                </a:lnTo>
                <a:lnTo>
                  <a:pt x="1963699" y="18542"/>
                </a:lnTo>
                <a:lnTo>
                  <a:pt x="1963851" y="18287"/>
                </a:lnTo>
                <a:close/>
              </a:path>
              <a:path w="1965325" h="220979">
                <a:moveTo>
                  <a:pt x="1961946" y="11175"/>
                </a:moveTo>
                <a:lnTo>
                  <a:pt x="1961184" y="11175"/>
                </a:lnTo>
                <a:lnTo>
                  <a:pt x="1959660" y="11430"/>
                </a:lnTo>
                <a:lnTo>
                  <a:pt x="1957798" y="11937"/>
                </a:lnTo>
                <a:lnTo>
                  <a:pt x="1958009" y="11937"/>
                </a:lnTo>
                <a:lnTo>
                  <a:pt x="1956485" y="12700"/>
                </a:lnTo>
                <a:lnTo>
                  <a:pt x="1963886" y="12700"/>
                </a:lnTo>
                <a:lnTo>
                  <a:pt x="1963470" y="11937"/>
                </a:lnTo>
                <a:lnTo>
                  <a:pt x="1962454" y="11430"/>
                </a:lnTo>
                <a:lnTo>
                  <a:pt x="1958898" y="11430"/>
                </a:lnTo>
                <a:lnTo>
                  <a:pt x="1961946" y="11175"/>
                </a:lnTo>
                <a:close/>
              </a:path>
              <a:path w="1965325" h="220979">
                <a:moveTo>
                  <a:pt x="1961946" y="11175"/>
                </a:moveTo>
                <a:lnTo>
                  <a:pt x="1958898" y="11430"/>
                </a:lnTo>
                <a:lnTo>
                  <a:pt x="1962454" y="11430"/>
                </a:lnTo>
                <a:lnTo>
                  <a:pt x="1961946" y="111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3601" y="4200652"/>
            <a:ext cx="858519" cy="137160"/>
          </a:xfrm>
          <a:custGeom>
            <a:avLst/>
            <a:gdLst/>
            <a:ahLst/>
            <a:cxnLst/>
            <a:rect l="l" t="t" r="r" b="b"/>
            <a:pathLst>
              <a:path w="858520" h="137160">
                <a:moveTo>
                  <a:pt x="856869" y="0"/>
                </a:moveTo>
                <a:lnTo>
                  <a:pt x="855599" y="127"/>
                </a:lnTo>
                <a:lnTo>
                  <a:pt x="818388" y="2540"/>
                </a:lnTo>
                <a:lnTo>
                  <a:pt x="736219" y="10541"/>
                </a:lnTo>
                <a:lnTo>
                  <a:pt x="692277" y="15621"/>
                </a:lnTo>
                <a:lnTo>
                  <a:pt x="645414" y="21971"/>
                </a:lnTo>
                <a:lnTo>
                  <a:pt x="549275" y="33781"/>
                </a:lnTo>
                <a:lnTo>
                  <a:pt x="457073" y="47752"/>
                </a:lnTo>
                <a:lnTo>
                  <a:pt x="414147" y="56134"/>
                </a:lnTo>
                <a:lnTo>
                  <a:pt x="372241" y="65048"/>
                </a:lnTo>
                <a:lnTo>
                  <a:pt x="334518" y="72643"/>
                </a:lnTo>
                <a:lnTo>
                  <a:pt x="300355" y="79883"/>
                </a:lnTo>
                <a:lnTo>
                  <a:pt x="268224" y="86360"/>
                </a:lnTo>
                <a:lnTo>
                  <a:pt x="214756" y="96012"/>
                </a:lnTo>
                <a:lnTo>
                  <a:pt x="191389" y="99568"/>
                </a:lnTo>
                <a:lnTo>
                  <a:pt x="191389" y="99695"/>
                </a:lnTo>
                <a:lnTo>
                  <a:pt x="170001" y="103324"/>
                </a:lnTo>
                <a:lnTo>
                  <a:pt x="150495" y="105410"/>
                </a:lnTo>
                <a:lnTo>
                  <a:pt x="150368" y="105410"/>
                </a:lnTo>
                <a:lnTo>
                  <a:pt x="134239" y="107568"/>
                </a:lnTo>
                <a:lnTo>
                  <a:pt x="118110" y="109347"/>
                </a:lnTo>
                <a:lnTo>
                  <a:pt x="104902" y="110362"/>
                </a:lnTo>
                <a:lnTo>
                  <a:pt x="104521" y="110490"/>
                </a:lnTo>
                <a:lnTo>
                  <a:pt x="90170" y="112903"/>
                </a:lnTo>
                <a:lnTo>
                  <a:pt x="78020" y="115172"/>
                </a:lnTo>
                <a:lnTo>
                  <a:pt x="67183" y="116840"/>
                </a:lnTo>
                <a:lnTo>
                  <a:pt x="56515" y="117856"/>
                </a:lnTo>
                <a:lnTo>
                  <a:pt x="56387" y="117983"/>
                </a:lnTo>
                <a:lnTo>
                  <a:pt x="44831" y="119761"/>
                </a:lnTo>
                <a:lnTo>
                  <a:pt x="34290" y="121920"/>
                </a:lnTo>
                <a:lnTo>
                  <a:pt x="23622" y="123698"/>
                </a:lnTo>
                <a:lnTo>
                  <a:pt x="23241" y="123698"/>
                </a:lnTo>
                <a:lnTo>
                  <a:pt x="12974" y="126764"/>
                </a:lnTo>
                <a:lnTo>
                  <a:pt x="5957" y="128143"/>
                </a:lnTo>
                <a:lnTo>
                  <a:pt x="6096" y="128143"/>
                </a:lnTo>
                <a:lnTo>
                  <a:pt x="2159" y="129540"/>
                </a:lnTo>
                <a:lnTo>
                  <a:pt x="0" y="132080"/>
                </a:lnTo>
                <a:lnTo>
                  <a:pt x="21" y="132715"/>
                </a:lnTo>
                <a:lnTo>
                  <a:pt x="127" y="133985"/>
                </a:lnTo>
                <a:lnTo>
                  <a:pt x="255" y="134307"/>
                </a:lnTo>
                <a:lnTo>
                  <a:pt x="381" y="134620"/>
                </a:lnTo>
                <a:lnTo>
                  <a:pt x="677" y="135509"/>
                </a:lnTo>
                <a:lnTo>
                  <a:pt x="762" y="135762"/>
                </a:lnTo>
                <a:lnTo>
                  <a:pt x="1905" y="136652"/>
                </a:lnTo>
                <a:lnTo>
                  <a:pt x="4445" y="136652"/>
                </a:lnTo>
                <a:lnTo>
                  <a:pt x="5587" y="135762"/>
                </a:lnTo>
                <a:lnTo>
                  <a:pt x="5672" y="135509"/>
                </a:lnTo>
                <a:lnTo>
                  <a:pt x="4318" y="135509"/>
                </a:lnTo>
                <a:lnTo>
                  <a:pt x="6350" y="132080"/>
                </a:lnTo>
                <a:lnTo>
                  <a:pt x="17365" y="132080"/>
                </a:lnTo>
                <a:lnTo>
                  <a:pt x="25018" y="129793"/>
                </a:lnTo>
                <a:lnTo>
                  <a:pt x="25357" y="129793"/>
                </a:lnTo>
                <a:lnTo>
                  <a:pt x="34713" y="128143"/>
                </a:lnTo>
                <a:lnTo>
                  <a:pt x="45974" y="125856"/>
                </a:lnTo>
                <a:lnTo>
                  <a:pt x="57352" y="124067"/>
                </a:lnTo>
                <a:lnTo>
                  <a:pt x="67945" y="123062"/>
                </a:lnTo>
                <a:lnTo>
                  <a:pt x="67382" y="123062"/>
                </a:lnTo>
                <a:lnTo>
                  <a:pt x="79629" y="121158"/>
                </a:lnTo>
                <a:lnTo>
                  <a:pt x="105294" y="116524"/>
                </a:lnTo>
                <a:lnTo>
                  <a:pt x="104424" y="116524"/>
                </a:lnTo>
                <a:lnTo>
                  <a:pt x="118618" y="115443"/>
                </a:lnTo>
                <a:lnTo>
                  <a:pt x="118745" y="115443"/>
                </a:lnTo>
                <a:lnTo>
                  <a:pt x="135000" y="113665"/>
                </a:lnTo>
                <a:lnTo>
                  <a:pt x="135000" y="113537"/>
                </a:lnTo>
                <a:lnTo>
                  <a:pt x="151256" y="111379"/>
                </a:lnTo>
                <a:lnTo>
                  <a:pt x="171323" y="109347"/>
                </a:lnTo>
                <a:lnTo>
                  <a:pt x="192405" y="105664"/>
                </a:lnTo>
                <a:lnTo>
                  <a:pt x="215773" y="102108"/>
                </a:lnTo>
                <a:lnTo>
                  <a:pt x="269494" y="92329"/>
                </a:lnTo>
                <a:lnTo>
                  <a:pt x="373506" y="71120"/>
                </a:lnTo>
                <a:lnTo>
                  <a:pt x="373634" y="71120"/>
                </a:lnTo>
                <a:lnTo>
                  <a:pt x="415290" y="62103"/>
                </a:lnTo>
                <a:lnTo>
                  <a:pt x="458186" y="53829"/>
                </a:lnTo>
                <a:lnTo>
                  <a:pt x="550261" y="39736"/>
                </a:lnTo>
                <a:lnTo>
                  <a:pt x="646176" y="27812"/>
                </a:lnTo>
                <a:lnTo>
                  <a:pt x="693141" y="21194"/>
                </a:lnTo>
                <a:lnTo>
                  <a:pt x="736854" y="16129"/>
                </a:lnTo>
                <a:lnTo>
                  <a:pt x="818983" y="7610"/>
                </a:lnTo>
                <a:lnTo>
                  <a:pt x="855852" y="4953"/>
                </a:lnTo>
                <a:lnTo>
                  <a:pt x="857250" y="4953"/>
                </a:lnTo>
                <a:lnTo>
                  <a:pt x="858265" y="3683"/>
                </a:lnTo>
                <a:lnTo>
                  <a:pt x="858138" y="2412"/>
                </a:lnTo>
                <a:lnTo>
                  <a:pt x="858012" y="1016"/>
                </a:lnTo>
                <a:lnTo>
                  <a:pt x="856869" y="0"/>
                </a:lnTo>
                <a:close/>
              </a:path>
              <a:path w="858520" h="137160">
                <a:moveTo>
                  <a:pt x="6350" y="132080"/>
                </a:moveTo>
                <a:lnTo>
                  <a:pt x="4318" y="135509"/>
                </a:lnTo>
                <a:lnTo>
                  <a:pt x="5873" y="134906"/>
                </a:lnTo>
                <a:lnTo>
                  <a:pt x="6223" y="133985"/>
                </a:lnTo>
                <a:lnTo>
                  <a:pt x="6434" y="132715"/>
                </a:lnTo>
                <a:lnTo>
                  <a:pt x="6477" y="132461"/>
                </a:lnTo>
                <a:lnTo>
                  <a:pt x="6350" y="132080"/>
                </a:lnTo>
                <a:close/>
              </a:path>
              <a:path w="858520" h="137160">
                <a:moveTo>
                  <a:pt x="5873" y="134906"/>
                </a:moveTo>
                <a:lnTo>
                  <a:pt x="4318" y="135509"/>
                </a:lnTo>
                <a:lnTo>
                  <a:pt x="5672" y="135509"/>
                </a:lnTo>
                <a:lnTo>
                  <a:pt x="5873" y="134906"/>
                </a:lnTo>
                <a:close/>
              </a:path>
              <a:path w="858520" h="137160">
                <a:moveTo>
                  <a:pt x="17365" y="132080"/>
                </a:moveTo>
                <a:lnTo>
                  <a:pt x="6350" y="132080"/>
                </a:lnTo>
                <a:lnTo>
                  <a:pt x="6434" y="132715"/>
                </a:lnTo>
                <a:lnTo>
                  <a:pt x="6223" y="133985"/>
                </a:lnTo>
                <a:lnTo>
                  <a:pt x="6094" y="134307"/>
                </a:lnTo>
                <a:lnTo>
                  <a:pt x="5968" y="134620"/>
                </a:lnTo>
                <a:lnTo>
                  <a:pt x="5873" y="134906"/>
                </a:lnTo>
                <a:lnTo>
                  <a:pt x="8255" y="133985"/>
                </a:lnTo>
                <a:lnTo>
                  <a:pt x="8953" y="133985"/>
                </a:lnTo>
                <a:lnTo>
                  <a:pt x="14986" y="132715"/>
                </a:lnTo>
                <a:lnTo>
                  <a:pt x="15240" y="132715"/>
                </a:lnTo>
                <a:lnTo>
                  <a:pt x="17365" y="132080"/>
                </a:lnTo>
                <a:close/>
              </a:path>
              <a:path w="858520" h="137160">
                <a:moveTo>
                  <a:pt x="8953" y="133985"/>
                </a:moveTo>
                <a:lnTo>
                  <a:pt x="8255" y="133985"/>
                </a:lnTo>
                <a:lnTo>
                  <a:pt x="7422" y="134307"/>
                </a:lnTo>
                <a:lnTo>
                  <a:pt x="8953" y="133985"/>
                </a:lnTo>
                <a:close/>
              </a:path>
              <a:path w="858520" h="137160">
                <a:moveTo>
                  <a:pt x="25357" y="129793"/>
                </a:moveTo>
                <a:lnTo>
                  <a:pt x="25018" y="129793"/>
                </a:lnTo>
                <a:lnTo>
                  <a:pt x="24580" y="129940"/>
                </a:lnTo>
                <a:lnTo>
                  <a:pt x="25357" y="1297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260206" y="82677"/>
            <a:ext cx="3587115" cy="4180840"/>
            <a:chOff x="8260206" y="82677"/>
            <a:chExt cx="3587115" cy="4180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170" y="82677"/>
              <a:ext cx="3493661" cy="41141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60207" y="3550538"/>
              <a:ext cx="1854835" cy="713105"/>
            </a:xfrm>
            <a:custGeom>
              <a:avLst/>
              <a:gdLst/>
              <a:ahLst/>
              <a:cxnLst/>
              <a:rect l="l" t="t" r="r" b="b"/>
              <a:pathLst>
                <a:path w="1854834" h="713104">
                  <a:moveTo>
                    <a:pt x="179209" y="687285"/>
                  </a:moveTo>
                  <a:lnTo>
                    <a:pt x="178879" y="687285"/>
                  </a:lnTo>
                  <a:lnTo>
                    <a:pt x="177647" y="687565"/>
                  </a:lnTo>
                  <a:lnTo>
                    <a:pt x="179209" y="687285"/>
                  </a:lnTo>
                  <a:close/>
                </a:path>
                <a:path w="1854834" h="713104">
                  <a:moveTo>
                    <a:pt x="597674" y="615683"/>
                  </a:moveTo>
                  <a:lnTo>
                    <a:pt x="597052" y="615683"/>
                  </a:lnTo>
                  <a:lnTo>
                    <a:pt x="594156" y="616178"/>
                  </a:lnTo>
                  <a:lnTo>
                    <a:pt x="597674" y="615683"/>
                  </a:lnTo>
                  <a:close/>
                </a:path>
                <a:path w="1854834" h="713104">
                  <a:moveTo>
                    <a:pt x="1682902" y="7442"/>
                  </a:moveTo>
                  <a:lnTo>
                    <a:pt x="1682064" y="6223"/>
                  </a:lnTo>
                  <a:lnTo>
                    <a:pt x="1681848" y="5918"/>
                  </a:lnTo>
                  <a:lnTo>
                    <a:pt x="1679448" y="2413"/>
                  </a:lnTo>
                  <a:lnTo>
                    <a:pt x="1677162" y="1016"/>
                  </a:lnTo>
                  <a:lnTo>
                    <a:pt x="1668907" y="0"/>
                  </a:lnTo>
                  <a:lnTo>
                    <a:pt x="1653032" y="0"/>
                  </a:lnTo>
                  <a:lnTo>
                    <a:pt x="1644396" y="1917"/>
                  </a:lnTo>
                  <a:lnTo>
                    <a:pt x="1632000" y="5918"/>
                  </a:lnTo>
                  <a:lnTo>
                    <a:pt x="1632686" y="5689"/>
                  </a:lnTo>
                  <a:lnTo>
                    <a:pt x="1617345" y="9525"/>
                  </a:lnTo>
                  <a:lnTo>
                    <a:pt x="1597533" y="14097"/>
                  </a:lnTo>
                  <a:lnTo>
                    <a:pt x="1574304" y="20421"/>
                  </a:lnTo>
                  <a:lnTo>
                    <a:pt x="1572907" y="20701"/>
                  </a:lnTo>
                  <a:lnTo>
                    <a:pt x="1573187" y="20701"/>
                  </a:lnTo>
                  <a:lnTo>
                    <a:pt x="1542973" y="26924"/>
                  </a:lnTo>
                  <a:lnTo>
                    <a:pt x="1509395" y="34290"/>
                  </a:lnTo>
                  <a:lnTo>
                    <a:pt x="1468501" y="41148"/>
                  </a:lnTo>
                  <a:lnTo>
                    <a:pt x="1421892" y="46101"/>
                  </a:lnTo>
                  <a:lnTo>
                    <a:pt x="1373898" y="51993"/>
                  </a:lnTo>
                  <a:lnTo>
                    <a:pt x="1225423" y="62738"/>
                  </a:lnTo>
                  <a:lnTo>
                    <a:pt x="1171067" y="65913"/>
                  </a:lnTo>
                  <a:lnTo>
                    <a:pt x="1109472" y="70231"/>
                  </a:lnTo>
                  <a:lnTo>
                    <a:pt x="1040638" y="77089"/>
                  </a:lnTo>
                  <a:lnTo>
                    <a:pt x="891921" y="94361"/>
                  </a:lnTo>
                  <a:lnTo>
                    <a:pt x="660400" y="124460"/>
                  </a:lnTo>
                  <a:lnTo>
                    <a:pt x="600964" y="132842"/>
                  </a:lnTo>
                  <a:lnTo>
                    <a:pt x="559523" y="139192"/>
                  </a:lnTo>
                  <a:lnTo>
                    <a:pt x="559054" y="139192"/>
                  </a:lnTo>
                  <a:lnTo>
                    <a:pt x="558038" y="140462"/>
                  </a:lnTo>
                  <a:lnTo>
                    <a:pt x="558190" y="141351"/>
                  </a:lnTo>
                  <a:lnTo>
                    <a:pt x="558292" y="141859"/>
                  </a:lnTo>
                  <a:lnTo>
                    <a:pt x="558419" y="143129"/>
                  </a:lnTo>
                  <a:lnTo>
                    <a:pt x="559689" y="144145"/>
                  </a:lnTo>
                  <a:lnTo>
                    <a:pt x="560082" y="144145"/>
                  </a:lnTo>
                  <a:lnTo>
                    <a:pt x="581914" y="141351"/>
                  </a:lnTo>
                  <a:lnTo>
                    <a:pt x="661289" y="130429"/>
                  </a:lnTo>
                  <a:lnTo>
                    <a:pt x="968629" y="91694"/>
                  </a:lnTo>
                  <a:lnTo>
                    <a:pt x="1041273" y="83439"/>
                  </a:lnTo>
                  <a:lnTo>
                    <a:pt x="1110195" y="76581"/>
                  </a:lnTo>
                  <a:lnTo>
                    <a:pt x="1171575" y="72263"/>
                  </a:lnTo>
                  <a:lnTo>
                    <a:pt x="1225804" y="69088"/>
                  </a:lnTo>
                  <a:lnTo>
                    <a:pt x="1374902" y="58293"/>
                  </a:lnTo>
                  <a:lnTo>
                    <a:pt x="1422654" y="52451"/>
                  </a:lnTo>
                  <a:lnTo>
                    <a:pt x="1469390" y="47498"/>
                  </a:lnTo>
                  <a:lnTo>
                    <a:pt x="1510538" y="40640"/>
                  </a:lnTo>
                  <a:lnTo>
                    <a:pt x="1510207" y="40640"/>
                  </a:lnTo>
                  <a:lnTo>
                    <a:pt x="1544955" y="33032"/>
                  </a:lnTo>
                  <a:lnTo>
                    <a:pt x="1574800" y="26924"/>
                  </a:lnTo>
                  <a:lnTo>
                    <a:pt x="1600060" y="20180"/>
                  </a:lnTo>
                  <a:lnTo>
                    <a:pt x="1633601" y="12192"/>
                  </a:lnTo>
                  <a:lnTo>
                    <a:pt x="1633461" y="12192"/>
                  </a:lnTo>
                  <a:lnTo>
                    <a:pt x="1645640" y="8267"/>
                  </a:lnTo>
                  <a:lnTo>
                    <a:pt x="1646275" y="8128"/>
                  </a:lnTo>
                  <a:lnTo>
                    <a:pt x="1653654" y="6616"/>
                  </a:lnTo>
                  <a:lnTo>
                    <a:pt x="1668970" y="6616"/>
                  </a:lnTo>
                  <a:lnTo>
                    <a:pt x="1674812" y="7442"/>
                  </a:lnTo>
                  <a:lnTo>
                    <a:pt x="1675955" y="7442"/>
                  </a:lnTo>
                  <a:lnTo>
                    <a:pt x="1682902" y="7442"/>
                  </a:lnTo>
                  <a:close/>
                </a:path>
                <a:path w="1854834" h="713104">
                  <a:moveTo>
                    <a:pt x="1691386" y="506653"/>
                  </a:moveTo>
                  <a:lnTo>
                    <a:pt x="1691309" y="505714"/>
                  </a:lnTo>
                  <a:lnTo>
                    <a:pt x="1691005" y="502031"/>
                  </a:lnTo>
                  <a:lnTo>
                    <a:pt x="1690878" y="500507"/>
                  </a:lnTo>
                  <a:lnTo>
                    <a:pt x="1689735" y="499364"/>
                  </a:lnTo>
                  <a:lnTo>
                    <a:pt x="1686814" y="499364"/>
                  </a:lnTo>
                  <a:lnTo>
                    <a:pt x="1685544" y="500507"/>
                  </a:lnTo>
                  <a:lnTo>
                    <a:pt x="1685417" y="502031"/>
                  </a:lnTo>
                  <a:lnTo>
                    <a:pt x="1685175" y="505714"/>
                  </a:lnTo>
                  <a:lnTo>
                    <a:pt x="1685124" y="506653"/>
                  </a:lnTo>
                  <a:lnTo>
                    <a:pt x="1685886" y="506653"/>
                  </a:lnTo>
                  <a:lnTo>
                    <a:pt x="1691386" y="506653"/>
                  </a:lnTo>
                  <a:close/>
                </a:path>
                <a:path w="1854834" h="713104">
                  <a:moveTo>
                    <a:pt x="1691513" y="508127"/>
                  </a:moveTo>
                  <a:lnTo>
                    <a:pt x="1685036" y="508127"/>
                  </a:lnTo>
                  <a:lnTo>
                    <a:pt x="1683067" y="508127"/>
                  </a:lnTo>
                  <a:lnTo>
                    <a:pt x="1680603" y="509981"/>
                  </a:lnTo>
                  <a:lnTo>
                    <a:pt x="1679702" y="510540"/>
                  </a:lnTo>
                  <a:lnTo>
                    <a:pt x="1680489" y="509981"/>
                  </a:lnTo>
                  <a:lnTo>
                    <a:pt x="1668145" y="513715"/>
                  </a:lnTo>
                  <a:lnTo>
                    <a:pt x="1667827" y="513715"/>
                  </a:lnTo>
                  <a:lnTo>
                    <a:pt x="1649857" y="516509"/>
                  </a:lnTo>
                  <a:lnTo>
                    <a:pt x="1649730" y="516509"/>
                  </a:lnTo>
                  <a:lnTo>
                    <a:pt x="1625015" y="521182"/>
                  </a:lnTo>
                  <a:lnTo>
                    <a:pt x="1593850" y="524764"/>
                  </a:lnTo>
                  <a:lnTo>
                    <a:pt x="1515999" y="535178"/>
                  </a:lnTo>
                  <a:lnTo>
                    <a:pt x="1360678" y="552069"/>
                  </a:lnTo>
                  <a:lnTo>
                    <a:pt x="1301115" y="555498"/>
                  </a:lnTo>
                  <a:lnTo>
                    <a:pt x="1239139" y="559816"/>
                  </a:lnTo>
                  <a:lnTo>
                    <a:pt x="1009523" y="569849"/>
                  </a:lnTo>
                  <a:lnTo>
                    <a:pt x="909269" y="575310"/>
                  </a:lnTo>
                  <a:lnTo>
                    <a:pt x="911479" y="575310"/>
                  </a:lnTo>
                  <a:lnTo>
                    <a:pt x="806323" y="582422"/>
                  </a:lnTo>
                  <a:lnTo>
                    <a:pt x="699643" y="594614"/>
                  </a:lnTo>
                  <a:lnTo>
                    <a:pt x="699643" y="594741"/>
                  </a:lnTo>
                  <a:lnTo>
                    <a:pt x="596646" y="609092"/>
                  </a:lnTo>
                  <a:lnTo>
                    <a:pt x="501904" y="625348"/>
                  </a:lnTo>
                  <a:lnTo>
                    <a:pt x="414655" y="641883"/>
                  </a:lnTo>
                  <a:lnTo>
                    <a:pt x="275463" y="664210"/>
                  </a:lnTo>
                  <a:lnTo>
                    <a:pt x="177800" y="680720"/>
                  </a:lnTo>
                  <a:lnTo>
                    <a:pt x="144145" y="688340"/>
                  </a:lnTo>
                  <a:lnTo>
                    <a:pt x="118783" y="693801"/>
                  </a:lnTo>
                  <a:lnTo>
                    <a:pt x="119126" y="693801"/>
                  </a:lnTo>
                  <a:lnTo>
                    <a:pt x="101092" y="699770"/>
                  </a:lnTo>
                  <a:lnTo>
                    <a:pt x="91706" y="704011"/>
                  </a:lnTo>
                  <a:lnTo>
                    <a:pt x="85877" y="705904"/>
                  </a:lnTo>
                  <a:lnTo>
                    <a:pt x="82346" y="705904"/>
                  </a:lnTo>
                  <a:lnTo>
                    <a:pt x="82346" y="707263"/>
                  </a:lnTo>
                  <a:lnTo>
                    <a:pt x="82270" y="706920"/>
                  </a:lnTo>
                  <a:lnTo>
                    <a:pt x="82194" y="706793"/>
                  </a:lnTo>
                  <a:lnTo>
                    <a:pt x="82207" y="706348"/>
                  </a:lnTo>
                  <a:lnTo>
                    <a:pt x="82270" y="706920"/>
                  </a:lnTo>
                  <a:lnTo>
                    <a:pt x="82346" y="707263"/>
                  </a:lnTo>
                  <a:lnTo>
                    <a:pt x="82346" y="705904"/>
                  </a:lnTo>
                  <a:lnTo>
                    <a:pt x="82169" y="705904"/>
                  </a:lnTo>
                  <a:lnTo>
                    <a:pt x="82156" y="705739"/>
                  </a:lnTo>
                  <a:lnTo>
                    <a:pt x="82042" y="704596"/>
                  </a:lnTo>
                  <a:lnTo>
                    <a:pt x="81953" y="703707"/>
                  </a:lnTo>
                  <a:lnTo>
                    <a:pt x="81953" y="706348"/>
                  </a:lnTo>
                  <a:lnTo>
                    <a:pt x="81864" y="706120"/>
                  </a:lnTo>
                  <a:lnTo>
                    <a:pt x="81775" y="705904"/>
                  </a:lnTo>
                  <a:lnTo>
                    <a:pt x="81711" y="705739"/>
                  </a:lnTo>
                  <a:lnTo>
                    <a:pt x="81876" y="705916"/>
                  </a:lnTo>
                  <a:lnTo>
                    <a:pt x="81953" y="706348"/>
                  </a:lnTo>
                  <a:lnTo>
                    <a:pt x="81953" y="703707"/>
                  </a:lnTo>
                  <a:lnTo>
                    <a:pt x="81915" y="703199"/>
                  </a:lnTo>
                  <a:lnTo>
                    <a:pt x="81788" y="702310"/>
                  </a:lnTo>
                  <a:lnTo>
                    <a:pt x="79019" y="694867"/>
                  </a:lnTo>
                  <a:lnTo>
                    <a:pt x="76454" y="684911"/>
                  </a:lnTo>
                  <a:lnTo>
                    <a:pt x="72986" y="670687"/>
                  </a:lnTo>
                  <a:lnTo>
                    <a:pt x="72898" y="670306"/>
                  </a:lnTo>
                  <a:lnTo>
                    <a:pt x="72771" y="670052"/>
                  </a:lnTo>
                  <a:lnTo>
                    <a:pt x="67056" y="651776"/>
                  </a:lnTo>
                  <a:lnTo>
                    <a:pt x="66929" y="651370"/>
                  </a:lnTo>
                  <a:lnTo>
                    <a:pt x="61341" y="627761"/>
                  </a:lnTo>
                  <a:lnTo>
                    <a:pt x="54483" y="600087"/>
                  </a:lnTo>
                  <a:lnTo>
                    <a:pt x="41160" y="532257"/>
                  </a:lnTo>
                  <a:lnTo>
                    <a:pt x="34036" y="493649"/>
                  </a:lnTo>
                  <a:lnTo>
                    <a:pt x="26644" y="450913"/>
                  </a:lnTo>
                  <a:lnTo>
                    <a:pt x="16802" y="391795"/>
                  </a:lnTo>
                  <a:lnTo>
                    <a:pt x="16687" y="391160"/>
                  </a:lnTo>
                  <a:lnTo>
                    <a:pt x="16637" y="390779"/>
                  </a:lnTo>
                  <a:lnTo>
                    <a:pt x="16179" y="377101"/>
                  </a:lnTo>
                  <a:lnTo>
                    <a:pt x="16103" y="374383"/>
                  </a:lnTo>
                  <a:lnTo>
                    <a:pt x="16002" y="364490"/>
                  </a:lnTo>
                  <a:lnTo>
                    <a:pt x="15875" y="364363"/>
                  </a:lnTo>
                  <a:lnTo>
                    <a:pt x="16002" y="360045"/>
                  </a:lnTo>
                  <a:lnTo>
                    <a:pt x="16116" y="358775"/>
                  </a:lnTo>
                  <a:lnTo>
                    <a:pt x="15621" y="357632"/>
                  </a:lnTo>
                  <a:lnTo>
                    <a:pt x="14605" y="356870"/>
                  </a:lnTo>
                  <a:lnTo>
                    <a:pt x="14173" y="356666"/>
                  </a:lnTo>
                  <a:lnTo>
                    <a:pt x="13589" y="356235"/>
                  </a:lnTo>
                  <a:lnTo>
                    <a:pt x="13335" y="356235"/>
                  </a:lnTo>
                  <a:lnTo>
                    <a:pt x="12192" y="356235"/>
                  </a:lnTo>
                  <a:lnTo>
                    <a:pt x="11049" y="356870"/>
                  </a:lnTo>
                  <a:lnTo>
                    <a:pt x="10414" y="357352"/>
                  </a:lnTo>
                  <a:lnTo>
                    <a:pt x="9956" y="357632"/>
                  </a:lnTo>
                  <a:lnTo>
                    <a:pt x="10083" y="357632"/>
                  </a:lnTo>
                  <a:lnTo>
                    <a:pt x="9398" y="358775"/>
                  </a:lnTo>
                  <a:lnTo>
                    <a:pt x="9525" y="360045"/>
                  </a:lnTo>
                  <a:lnTo>
                    <a:pt x="9525" y="358775"/>
                  </a:lnTo>
                  <a:lnTo>
                    <a:pt x="9652" y="360045"/>
                  </a:lnTo>
                  <a:lnTo>
                    <a:pt x="9779" y="364363"/>
                  </a:lnTo>
                  <a:lnTo>
                    <a:pt x="9867" y="377101"/>
                  </a:lnTo>
                  <a:lnTo>
                    <a:pt x="10020" y="381254"/>
                  </a:lnTo>
                  <a:lnTo>
                    <a:pt x="10274" y="388048"/>
                  </a:lnTo>
                  <a:lnTo>
                    <a:pt x="10312" y="388874"/>
                  </a:lnTo>
                  <a:lnTo>
                    <a:pt x="10414" y="391795"/>
                  </a:lnTo>
                  <a:lnTo>
                    <a:pt x="10020" y="381254"/>
                  </a:lnTo>
                  <a:lnTo>
                    <a:pt x="10033" y="397510"/>
                  </a:lnTo>
                  <a:lnTo>
                    <a:pt x="10160" y="406527"/>
                  </a:lnTo>
                  <a:lnTo>
                    <a:pt x="10236" y="423291"/>
                  </a:lnTo>
                  <a:lnTo>
                    <a:pt x="9652" y="430276"/>
                  </a:lnTo>
                  <a:lnTo>
                    <a:pt x="8928" y="435343"/>
                  </a:lnTo>
                  <a:lnTo>
                    <a:pt x="8877" y="435635"/>
                  </a:lnTo>
                  <a:lnTo>
                    <a:pt x="8775" y="436245"/>
                  </a:lnTo>
                  <a:lnTo>
                    <a:pt x="7747" y="440563"/>
                  </a:lnTo>
                  <a:lnTo>
                    <a:pt x="5080" y="445897"/>
                  </a:lnTo>
                  <a:lnTo>
                    <a:pt x="3556" y="450253"/>
                  </a:lnTo>
                  <a:lnTo>
                    <a:pt x="254" y="455930"/>
                  </a:lnTo>
                  <a:lnTo>
                    <a:pt x="12" y="456692"/>
                  </a:lnTo>
                  <a:lnTo>
                    <a:pt x="0" y="471551"/>
                  </a:lnTo>
                  <a:lnTo>
                    <a:pt x="1016" y="472567"/>
                  </a:lnTo>
                  <a:lnTo>
                    <a:pt x="3683" y="472567"/>
                  </a:lnTo>
                  <a:lnTo>
                    <a:pt x="4699" y="471551"/>
                  </a:lnTo>
                  <a:lnTo>
                    <a:pt x="4813" y="458470"/>
                  </a:lnTo>
                  <a:lnTo>
                    <a:pt x="4813" y="457873"/>
                  </a:lnTo>
                  <a:lnTo>
                    <a:pt x="5219" y="457200"/>
                  </a:lnTo>
                  <a:lnTo>
                    <a:pt x="7747" y="453136"/>
                  </a:lnTo>
                  <a:lnTo>
                    <a:pt x="8001" y="452628"/>
                  </a:lnTo>
                  <a:lnTo>
                    <a:pt x="9779" y="447548"/>
                  </a:lnTo>
                  <a:lnTo>
                    <a:pt x="10668" y="445897"/>
                  </a:lnTo>
                  <a:lnTo>
                    <a:pt x="12192" y="442849"/>
                  </a:lnTo>
                  <a:lnTo>
                    <a:pt x="13716" y="436626"/>
                  </a:lnTo>
                  <a:lnTo>
                    <a:pt x="13843" y="436245"/>
                  </a:lnTo>
                  <a:lnTo>
                    <a:pt x="14605" y="430911"/>
                  </a:lnTo>
                  <a:lnTo>
                    <a:pt x="15240" y="423291"/>
                  </a:lnTo>
                  <a:lnTo>
                    <a:pt x="15278" y="420522"/>
                  </a:lnTo>
                  <a:lnTo>
                    <a:pt x="15367" y="414782"/>
                  </a:lnTo>
                  <a:lnTo>
                    <a:pt x="21018" y="455549"/>
                  </a:lnTo>
                  <a:lnTo>
                    <a:pt x="27559" y="494792"/>
                  </a:lnTo>
                  <a:lnTo>
                    <a:pt x="34798" y="533400"/>
                  </a:lnTo>
                  <a:lnTo>
                    <a:pt x="48069" y="601205"/>
                  </a:lnTo>
                  <a:lnTo>
                    <a:pt x="54991" y="629285"/>
                  </a:lnTo>
                  <a:lnTo>
                    <a:pt x="60833" y="653415"/>
                  </a:lnTo>
                  <a:lnTo>
                    <a:pt x="60947" y="654050"/>
                  </a:lnTo>
                  <a:lnTo>
                    <a:pt x="66548" y="671957"/>
                  </a:lnTo>
                  <a:lnTo>
                    <a:pt x="70104" y="686562"/>
                  </a:lnTo>
                  <a:lnTo>
                    <a:pt x="73025" y="697484"/>
                  </a:lnTo>
                  <a:lnTo>
                    <a:pt x="73152" y="697738"/>
                  </a:lnTo>
                  <a:lnTo>
                    <a:pt x="75171" y="703199"/>
                  </a:lnTo>
                  <a:lnTo>
                    <a:pt x="75438" y="703707"/>
                  </a:lnTo>
                  <a:lnTo>
                    <a:pt x="75514" y="704011"/>
                  </a:lnTo>
                  <a:lnTo>
                    <a:pt x="75615" y="704354"/>
                  </a:lnTo>
                  <a:lnTo>
                    <a:pt x="75692" y="704596"/>
                  </a:lnTo>
                  <a:lnTo>
                    <a:pt x="75590" y="704354"/>
                  </a:lnTo>
                  <a:lnTo>
                    <a:pt x="75692" y="706348"/>
                  </a:lnTo>
                  <a:lnTo>
                    <a:pt x="75819" y="707644"/>
                  </a:lnTo>
                  <a:lnTo>
                    <a:pt x="76200" y="708914"/>
                  </a:lnTo>
                  <a:lnTo>
                    <a:pt x="76962" y="710438"/>
                  </a:lnTo>
                  <a:lnTo>
                    <a:pt x="77089" y="710692"/>
                  </a:lnTo>
                  <a:lnTo>
                    <a:pt x="80264" y="712597"/>
                  </a:lnTo>
                  <a:lnTo>
                    <a:pt x="81026" y="712470"/>
                  </a:lnTo>
                  <a:lnTo>
                    <a:pt x="86842" y="712470"/>
                  </a:lnTo>
                  <a:lnTo>
                    <a:pt x="93345" y="710438"/>
                  </a:lnTo>
                  <a:lnTo>
                    <a:pt x="100380" y="707263"/>
                  </a:lnTo>
                  <a:lnTo>
                    <a:pt x="102908" y="706120"/>
                  </a:lnTo>
                  <a:lnTo>
                    <a:pt x="103403" y="705904"/>
                  </a:lnTo>
                  <a:lnTo>
                    <a:pt x="103759" y="705739"/>
                  </a:lnTo>
                  <a:lnTo>
                    <a:pt x="103441" y="705904"/>
                  </a:lnTo>
                  <a:lnTo>
                    <a:pt x="103886" y="705739"/>
                  </a:lnTo>
                  <a:lnTo>
                    <a:pt x="108178" y="704354"/>
                  </a:lnTo>
                  <a:lnTo>
                    <a:pt x="121158" y="700151"/>
                  </a:lnTo>
                  <a:lnTo>
                    <a:pt x="121310" y="700151"/>
                  </a:lnTo>
                  <a:lnTo>
                    <a:pt x="121869" y="699922"/>
                  </a:lnTo>
                  <a:lnTo>
                    <a:pt x="145453" y="694867"/>
                  </a:lnTo>
                  <a:lnTo>
                    <a:pt x="177609" y="687565"/>
                  </a:lnTo>
                  <a:lnTo>
                    <a:pt x="178841" y="687285"/>
                  </a:lnTo>
                  <a:lnTo>
                    <a:pt x="276479" y="670687"/>
                  </a:lnTo>
                  <a:lnTo>
                    <a:pt x="415798" y="648335"/>
                  </a:lnTo>
                  <a:lnTo>
                    <a:pt x="503047" y="631825"/>
                  </a:lnTo>
                  <a:lnTo>
                    <a:pt x="594156" y="616178"/>
                  </a:lnTo>
                  <a:lnTo>
                    <a:pt x="597027" y="615683"/>
                  </a:lnTo>
                  <a:lnTo>
                    <a:pt x="700633" y="601205"/>
                  </a:lnTo>
                  <a:lnTo>
                    <a:pt x="806958" y="589026"/>
                  </a:lnTo>
                  <a:lnTo>
                    <a:pt x="911987" y="581787"/>
                  </a:lnTo>
                  <a:lnTo>
                    <a:pt x="1009777" y="576326"/>
                  </a:lnTo>
                  <a:lnTo>
                    <a:pt x="1239520" y="566166"/>
                  </a:lnTo>
                  <a:lnTo>
                    <a:pt x="1301496" y="561975"/>
                  </a:lnTo>
                  <a:lnTo>
                    <a:pt x="1361186" y="558927"/>
                  </a:lnTo>
                  <a:lnTo>
                    <a:pt x="1361313" y="558800"/>
                  </a:lnTo>
                  <a:lnTo>
                    <a:pt x="1469390" y="548005"/>
                  </a:lnTo>
                  <a:lnTo>
                    <a:pt x="1516888" y="542671"/>
                  </a:lnTo>
                  <a:lnTo>
                    <a:pt x="1594739" y="532257"/>
                  </a:lnTo>
                  <a:lnTo>
                    <a:pt x="1625981" y="528701"/>
                  </a:lnTo>
                  <a:lnTo>
                    <a:pt x="1625688" y="528701"/>
                  </a:lnTo>
                  <a:lnTo>
                    <a:pt x="1648091" y="524459"/>
                  </a:lnTo>
                  <a:lnTo>
                    <a:pt x="1651139" y="523989"/>
                  </a:lnTo>
                  <a:lnTo>
                    <a:pt x="1650593" y="523989"/>
                  </a:lnTo>
                  <a:lnTo>
                    <a:pt x="1649044" y="524281"/>
                  </a:lnTo>
                  <a:lnTo>
                    <a:pt x="1650568" y="523989"/>
                  </a:lnTo>
                  <a:lnTo>
                    <a:pt x="1669122" y="521182"/>
                  </a:lnTo>
                  <a:lnTo>
                    <a:pt x="1669618" y="521182"/>
                  </a:lnTo>
                  <a:lnTo>
                    <a:pt x="1682877" y="516763"/>
                  </a:lnTo>
                  <a:lnTo>
                    <a:pt x="1684020" y="516128"/>
                  </a:lnTo>
                  <a:lnTo>
                    <a:pt x="1690370" y="510794"/>
                  </a:lnTo>
                  <a:lnTo>
                    <a:pt x="1690471" y="510540"/>
                  </a:lnTo>
                  <a:lnTo>
                    <a:pt x="1691513" y="508127"/>
                  </a:lnTo>
                  <a:close/>
                </a:path>
                <a:path w="1854834" h="713104">
                  <a:moveTo>
                    <a:pt x="1854835" y="410718"/>
                  </a:moveTo>
                  <a:lnTo>
                    <a:pt x="1854276" y="409829"/>
                  </a:lnTo>
                  <a:lnTo>
                    <a:pt x="1854479" y="409829"/>
                  </a:lnTo>
                  <a:lnTo>
                    <a:pt x="1853031" y="409194"/>
                  </a:lnTo>
                  <a:lnTo>
                    <a:pt x="1852676" y="409194"/>
                  </a:lnTo>
                  <a:lnTo>
                    <a:pt x="1852295" y="409194"/>
                  </a:lnTo>
                  <a:lnTo>
                    <a:pt x="1852117" y="408813"/>
                  </a:lnTo>
                  <a:lnTo>
                    <a:pt x="1851875" y="408305"/>
                  </a:lnTo>
                  <a:lnTo>
                    <a:pt x="1851152" y="406781"/>
                  </a:lnTo>
                  <a:lnTo>
                    <a:pt x="1848993" y="402590"/>
                  </a:lnTo>
                  <a:lnTo>
                    <a:pt x="1844675" y="394462"/>
                  </a:lnTo>
                  <a:lnTo>
                    <a:pt x="1844548" y="394208"/>
                  </a:lnTo>
                  <a:lnTo>
                    <a:pt x="1837956" y="383120"/>
                  </a:lnTo>
                  <a:lnTo>
                    <a:pt x="1837575" y="382320"/>
                  </a:lnTo>
                  <a:lnTo>
                    <a:pt x="1837436" y="382092"/>
                  </a:lnTo>
                  <a:lnTo>
                    <a:pt x="1828927" y="363982"/>
                  </a:lnTo>
                  <a:lnTo>
                    <a:pt x="1803019" y="307848"/>
                  </a:lnTo>
                  <a:lnTo>
                    <a:pt x="1787906" y="272669"/>
                  </a:lnTo>
                  <a:lnTo>
                    <a:pt x="1772031" y="234442"/>
                  </a:lnTo>
                  <a:lnTo>
                    <a:pt x="1756918" y="193929"/>
                  </a:lnTo>
                  <a:lnTo>
                    <a:pt x="1741805" y="151130"/>
                  </a:lnTo>
                  <a:lnTo>
                    <a:pt x="1727073" y="109728"/>
                  </a:lnTo>
                  <a:lnTo>
                    <a:pt x="1714881" y="70993"/>
                  </a:lnTo>
                  <a:lnTo>
                    <a:pt x="1714754" y="70739"/>
                  </a:lnTo>
                  <a:lnTo>
                    <a:pt x="1701800" y="40144"/>
                  </a:lnTo>
                  <a:lnTo>
                    <a:pt x="1689735" y="17526"/>
                  </a:lnTo>
                  <a:lnTo>
                    <a:pt x="1689608" y="17157"/>
                  </a:lnTo>
                  <a:lnTo>
                    <a:pt x="1683029" y="7632"/>
                  </a:lnTo>
                  <a:lnTo>
                    <a:pt x="1676273" y="7632"/>
                  </a:lnTo>
                  <a:lnTo>
                    <a:pt x="1674926" y="7632"/>
                  </a:lnTo>
                  <a:lnTo>
                    <a:pt x="1683651" y="20421"/>
                  </a:lnTo>
                  <a:lnTo>
                    <a:pt x="1683893" y="20701"/>
                  </a:lnTo>
                  <a:lnTo>
                    <a:pt x="1695602" y="42748"/>
                  </a:lnTo>
                  <a:lnTo>
                    <a:pt x="1708340" y="72847"/>
                  </a:lnTo>
                  <a:lnTo>
                    <a:pt x="1720723" y="111887"/>
                  </a:lnTo>
                  <a:lnTo>
                    <a:pt x="1735455" y="153416"/>
                  </a:lnTo>
                  <a:lnTo>
                    <a:pt x="1750568" y="196215"/>
                  </a:lnTo>
                  <a:lnTo>
                    <a:pt x="1765681" y="236982"/>
                  </a:lnTo>
                  <a:lnTo>
                    <a:pt x="1765681" y="237109"/>
                  </a:lnTo>
                  <a:lnTo>
                    <a:pt x="1781556" y="275336"/>
                  </a:lnTo>
                  <a:lnTo>
                    <a:pt x="1796669" y="310642"/>
                  </a:lnTo>
                  <a:lnTo>
                    <a:pt x="1822704" y="366903"/>
                  </a:lnTo>
                  <a:lnTo>
                    <a:pt x="1831340" y="385191"/>
                  </a:lnTo>
                  <a:lnTo>
                    <a:pt x="1831467" y="385445"/>
                  </a:lnTo>
                  <a:lnTo>
                    <a:pt x="1838617" y="397624"/>
                  </a:lnTo>
                  <a:lnTo>
                    <a:pt x="1838655" y="397789"/>
                  </a:lnTo>
                  <a:lnTo>
                    <a:pt x="1842897" y="405892"/>
                  </a:lnTo>
                  <a:lnTo>
                    <a:pt x="1845056" y="409829"/>
                  </a:lnTo>
                  <a:lnTo>
                    <a:pt x="1846453" y="412623"/>
                  </a:lnTo>
                  <a:lnTo>
                    <a:pt x="1848497" y="414401"/>
                  </a:lnTo>
                  <a:lnTo>
                    <a:pt x="1848662" y="414401"/>
                  </a:lnTo>
                  <a:lnTo>
                    <a:pt x="1849882" y="414909"/>
                  </a:lnTo>
                  <a:lnTo>
                    <a:pt x="1852168" y="414782"/>
                  </a:lnTo>
                  <a:lnTo>
                    <a:pt x="1853057" y="414401"/>
                  </a:lnTo>
                  <a:lnTo>
                    <a:pt x="1854200" y="414020"/>
                  </a:lnTo>
                  <a:lnTo>
                    <a:pt x="1854835" y="413004"/>
                  </a:lnTo>
                  <a:lnTo>
                    <a:pt x="1854835" y="4107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574798" y="4625466"/>
            <a:ext cx="1025525" cy="192405"/>
          </a:xfrm>
          <a:custGeom>
            <a:avLst/>
            <a:gdLst/>
            <a:ahLst/>
            <a:cxnLst/>
            <a:rect l="l" t="t" r="r" b="b"/>
            <a:pathLst>
              <a:path w="1025525" h="192404">
                <a:moveTo>
                  <a:pt x="9340" y="183325"/>
                </a:moveTo>
                <a:lnTo>
                  <a:pt x="5968" y="183641"/>
                </a:lnTo>
                <a:lnTo>
                  <a:pt x="5206" y="183768"/>
                </a:lnTo>
                <a:lnTo>
                  <a:pt x="3428" y="184403"/>
                </a:lnTo>
                <a:lnTo>
                  <a:pt x="2822" y="184403"/>
                </a:lnTo>
                <a:lnTo>
                  <a:pt x="0" y="187578"/>
                </a:lnTo>
                <a:lnTo>
                  <a:pt x="126" y="188594"/>
                </a:lnTo>
                <a:lnTo>
                  <a:pt x="2793" y="191261"/>
                </a:lnTo>
                <a:lnTo>
                  <a:pt x="5968" y="191515"/>
                </a:lnTo>
                <a:lnTo>
                  <a:pt x="13969" y="192277"/>
                </a:lnTo>
                <a:lnTo>
                  <a:pt x="54228" y="192277"/>
                </a:lnTo>
                <a:lnTo>
                  <a:pt x="67046" y="190245"/>
                </a:lnTo>
                <a:lnTo>
                  <a:pt x="3047" y="190245"/>
                </a:lnTo>
                <a:lnTo>
                  <a:pt x="5543" y="188062"/>
                </a:lnTo>
                <a:lnTo>
                  <a:pt x="3428" y="185419"/>
                </a:lnTo>
                <a:lnTo>
                  <a:pt x="17399" y="185419"/>
                </a:lnTo>
                <a:lnTo>
                  <a:pt x="19557" y="184530"/>
                </a:lnTo>
                <a:lnTo>
                  <a:pt x="19748" y="184403"/>
                </a:lnTo>
                <a:lnTo>
                  <a:pt x="20862" y="183768"/>
                </a:lnTo>
                <a:lnTo>
                  <a:pt x="8635" y="183768"/>
                </a:lnTo>
                <a:lnTo>
                  <a:pt x="9340" y="183325"/>
                </a:lnTo>
                <a:close/>
              </a:path>
              <a:path w="1025525" h="192404">
                <a:moveTo>
                  <a:pt x="5543" y="188062"/>
                </a:moveTo>
                <a:lnTo>
                  <a:pt x="3047" y="190245"/>
                </a:lnTo>
                <a:lnTo>
                  <a:pt x="4571" y="190245"/>
                </a:lnTo>
                <a:lnTo>
                  <a:pt x="5714" y="189991"/>
                </a:lnTo>
                <a:lnTo>
                  <a:pt x="6900" y="189483"/>
                </a:lnTo>
                <a:lnTo>
                  <a:pt x="6603" y="189483"/>
                </a:lnTo>
                <a:lnTo>
                  <a:pt x="7493" y="189229"/>
                </a:lnTo>
                <a:lnTo>
                  <a:pt x="8572" y="189229"/>
                </a:lnTo>
                <a:lnTo>
                  <a:pt x="10540" y="188975"/>
                </a:lnTo>
                <a:lnTo>
                  <a:pt x="11810" y="188594"/>
                </a:lnTo>
                <a:lnTo>
                  <a:pt x="5968" y="188594"/>
                </a:lnTo>
                <a:lnTo>
                  <a:pt x="5543" y="188062"/>
                </a:lnTo>
                <a:close/>
              </a:path>
              <a:path w="1025525" h="192404">
                <a:moveTo>
                  <a:pt x="8572" y="189229"/>
                </a:moveTo>
                <a:lnTo>
                  <a:pt x="7493" y="189229"/>
                </a:lnTo>
                <a:lnTo>
                  <a:pt x="5714" y="189991"/>
                </a:lnTo>
                <a:lnTo>
                  <a:pt x="4571" y="190245"/>
                </a:lnTo>
                <a:lnTo>
                  <a:pt x="67046" y="190245"/>
                </a:lnTo>
                <a:lnTo>
                  <a:pt x="71852" y="189483"/>
                </a:lnTo>
                <a:lnTo>
                  <a:pt x="6604" y="189483"/>
                </a:lnTo>
                <a:lnTo>
                  <a:pt x="8572" y="189229"/>
                </a:lnTo>
                <a:close/>
              </a:path>
              <a:path w="1025525" h="192404">
                <a:moveTo>
                  <a:pt x="7493" y="189229"/>
                </a:moveTo>
                <a:lnTo>
                  <a:pt x="6603" y="189483"/>
                </a:lnTo>
                <a:lnTo>
                  <a:pt x="6900" y="189483"/>
                </a:lnTo>
                <a:lnTo>
                  <a:pt x="7493" y="189229"/>
                </a:lnTo>
                <a:close/>
              </a:path>
              <a:path w="1025525" h="192404">
                <a:moveTo>
                  <a:pt x="1021334" y="0"/>
                </a:moveTo>
                <a:lnTo>
                  <a:pt x="1019810" y="634"/>
                </a:lnTo>
                <a:lnTo>
                  <a:pt x="1018539" y="1015"/>
                </a:lnTo>
                <a:lnTo>
                  <a:pt x="1017269" y="1015"/>
                </a:lnTo>
                <a:lnTo>
                  <a:pt x="1013333" y="1777"/>
                </a:lnTo>
                <a:lnTo>
                  <a:pt x="1011682" y="1777"/>
                </a:lnTo>
                <a:lnTo>
                  <a:pt x="1005586" y="2158"/>
                </a:lnTo>
                <a:lnTo>
                  <a:pt x="1007237" y="2158"/>
                </a:lnTo>
                <a:lnTo>
                  <a:pt x="998347" y="3555"/>
                </a:lnTo>
                <a:lnTo>
                  <a:pt x="998219" y="3555"/>
                </a:lnTo>
                <a:lnTo>
                  <a:pt x="987425" y="5714"/>
                </a:lnTo>
                <a:lnTo>
                  <a:pt x="974978" y="7492"/>
                </a:lnTo>
                <a:lnTo>
                  <a:pt x="958710" y="10159"/>
                </a:lnTo>
                <a:lnTo>
                  <a:pt x="959230" y="10159"/>
                </a:lnTo>
                <a:lnTo>
                  <a:pt x="942528" y="14205"/>
                </a:lnTo>
                <a:lnTo>
                  <a:pt x="922654" y="17271"/>
                </a:lnTo>
                <a:lnTo>
                  <a:pt x="900684" y="21589"/>
                </a:lnTo>
                <a:lnTo>
                  <a:pt x="849884" y="30606"/>
                </a:lnTo>
                <a:lnTo>
                  <a:pt x="789813" y="42544"/>
                </a:lnTo>
                <a:lnTo>
                  <a:pt x="757681" y="49402"/>
                </a:lnTo>
                <a:lnTo>
                  <a:pt x="722502" y="56133"/>
                </a:lnTo>
                <a:lnTo>
                  <a:pt x="646049" y="72389"/>
                </a:lnTo>
                <a:lnTo>
                  <a:pt x="561466" y="91820"/>
                </a:lnTo>
                <a:lnTo>
                  <a:pt x="517906" y="100837"/>
                </a:lnTo>
                <a:lnTo>
                  <a:pt x="471891" y="109602"/>
                </a:lnTo>
                <a:lnTo>
                  <a:pt x="258190" y="145033"/>
                </a:lnTo>
                <a:lnTo>
                  <a:pt x="187832" y="158368"/>
                </a:lnTo>
                <a:lnTo>
                  <a:pt x="155828" y="165226"/>
                </a:lnTo>
                <a:lnTo>
                  <a:pt x="125856" y="172465"/>
                </a:lnTo>
                <a:lnTo>
                  <a:pt x="98551" y="178688"/>
                </a:lnTo>
                <a:lnTo>
                  <a:pt x="73758" y="183325"/>
                </a:lnTo>
                <a:lnTo>
                  <a:pt x="53339" y="186562"/>
                </a:lnTo>
                <a:lnTo>
                  <a:pt x="14960" y="186562"/>
                </a:lnTo>
                <a:lnTo>
                  <a:pt x="11810" y="188594"/>
                </a:lnTo>
                <a:lnTo>
                  <a:pt x="10540" y="188975"/>
                </a:lnTo>
                <a:lnTo>
                  <a:pt x="6604" y="189483"/>
                </a:lnTo>
                <a:lnTo>
                  <a:pt x="71852" y="189483"/>
                </a:lnTo>
                <a:lnTo>
                  <a:pt x="75056" y="188975"/>
                </a:lnTo>
                <a:lnTo>
                  <a:pt x="99029" y="184403"/>
                </a:lnTo>
                <a:lnTo>
                  <a:pt x="127126" y="178180"/>
                </a:lnTo>
                <a:lnTo>
                  <a:pt x="158282" y="170788"/>
                </a:lnTo>
                <a:lnTo>
                  <a:pt x="188975" y="164210"/>
                </a:lnTo>
                <a:lnTo>
                  <a:pt x="259309" y="150856"/>
                </a:lnTo>
                <a:lnTo>
                  <a:pt x="336550" y="138302"/>
                </a:lnTo>
                <a:lnTo>
                  <a:pt x="426846" y="122808"/>
                </a:lnTo>
                <a:lnTo>
                  <a:pt x="473709" y="115315"/>
                </a:lnTo>
                <a:lnTo>
                  <a:pt x="519049" y="106552"/>
                </a:lnTo>
                <a:lnTo>
                  <a:pt x="562737" y="97535"/>
                </a:lnTo>
                <a:lnTo>
                  <a:pt x="647319" y="78104"/>
                </a:lnTo>
                <a:lnTo>
                  <a:pt x="724861" y="61715"/>
                </a:lnTo>
                <a:lnTo>
                  <a:pt x="758825" y="55117"/>
                </a:lnTo>
                <a:lnTo>
                  <a:pt x="790955" y="48259"/>
                </a:lnTo>
                <a:lnTo>
                  <a:pt x="851026" y="36448"/>
                </a:lnTo>
                <a:lnTo>
                  <a:pt x="901700" y="27431"/>
                </a:lnTo>
                <a:lnTo>
                  <a:pt x="923798" y="23113"/>
                </a:lnTo>
                <a:lnTo>
                  <a:pt x="944117" y="19811"/>
                </a:lnTo>
                <a:lnTo>
                  <a:pt x="944372" y="19811"/>
                </a:lnTo>
                <a:lnTo>
                  <a:pt x="960388" y="15933"/>
                </a:lnTo>
                <a:lnTo>
                  <a:pt x="960000" y="15933"/>
                </a:lnTo>
                <a:lnTo>
                  <a:pt x="968238" y="14605"/>
                </a:lnTo>
                <a:lnTo>
                  <a:pt x="969671" y="14350"/>
                </a:lnTo>
                <a:lnTo>
                  <a:pt x="975223" y="13440"/>
                </a:lnTo>
                <a:lnTo>
                  <a:pt x="975883" y="13440"/>
                </a:lnTo>
                <a:lnTo>
                  <a:pt x="988440" y="11556"/>
                </a:lnTo>
                <a:lnTo>
                  <a:pt x="999363" y="9397"/>
                </a:lnTo>
                <a:lnTo>
                  <a:pt x="1007078" y="8185"/>
                </a:lnTo>
                <a:lnTo>
                  <a:pt x="1014094" y="7746"/>
                </a:lnTo>
                <a:lnTo>
                  <a:pt x="1014349" y="7746"/>
                </a:lnTo>
                <a:lnTo>
                  <a:pt x="1018413" y="6984"/>
                </a:lnTo>
                <a:lnTo>
                  <a:pt x="1023435" y="6984"/>
                </a:lnTo>
                <a:lnTo>
                  <a:pt x="1024001" y="6095"/>
                </a:lnTo>
                <a:lnTo>
                  <a:pt x="1025016" y="4825"/>
                </a:lnTo>
                <a:lnTo>
                  <a:pt x="1025016" y="3174"/>
                </a:lnTo>
                <a:lnTo>
                  <a:pt x="1024001" y="1777"/>
                </a:lnTo>
                <a:lnTo>
                  <a:pt x="1023200" y="634"/>
                </a:lnTo>
                <a:lnTo>
                  <a:pt x="1023556" y="634"/>
                </a:lnTo>
                <a:lnTo>
                  <a:pt x="1021334" y="0"/>
                </a:lnTo>
                <a:close/>
              </a:path>
              <a:path w="1025525" h="192404">
                <a:moveTo>
                  <a:pt x="6095" y="187578"/>
                </a:moveTo>
                <a:lnTo>
                  <a:pt x="5543" y="188062"/>
                </a:lnTo>
                <a:lnTo>
                  <a:pt x="5968" y="188594"/>
                </a:lnTo>
                <a:lnTo>
                  <a:pt x="6095" y="187578"/>
                </a:lnTo>
                <a:close/>
              </a:path>
              <a:path w="1025525" h="192404">
                <a:moveTo>
                  <a:pt x="13385" y="187578"/>
                </a:moveTo>
                <a:lnTo>
                  <a:pt x="6095" y="187578"/>
                </a:lnTo>
                <a:lnTo>
                  <a:pt x="5968" y="188594"/>
                </a:lnTo>
                <a:lnTo>
                  <a:pt x="11810" y="188594"/>
                </a:lnTo>
                <a:lnTo>
                  <a:pt x="13385" y="187578"/>
                </a:lnTo>
                <a:close/>
              </a:path>
              <a:path w="1025525" h="192404">
                <a:moveTo>
                  <a:pt x="3428" y="185419"/>
                </a:moveTo>
                <a:lnTo>
                  <a:pt x="5543" y="188062"/>
                </a:lnTo>
                <a:lnTo>
                  <a:pt x="6095" y="187578"/>
                </a:lnTo>
                <a:lnTo>
                  <a:pt x="13385" y="187578"/>
                </a:lnTo>
                <a:lnTo>
                  <a:pt x="14960" y="186562"/>
                </a:lnTo>
                <a:lnTo>
                  <a:pt x="14477" y="186562"/>
                </a:lnTo>
                <a:lnTo>
                  <a:pt x="6476" y="185800"/>
                </a:lnTo>
                <a:lnTo>
                  <a:pt x="3428" y="185419"/>
                </a:lnTo>
                <a:close/>
              </a:path>
              <a:path w="1025525" h="192404">
                <a:moveTo>
                  <a:pt x="17399" y="185419"/>
                </a:moveTo>
                <a:lnTo>
                  <a:pt x="3428" y="185419"/>
                </a:lnTo>
                <a:lnTo>
                  <a:pt x="6476" y="185800"/>
                </a:lnTo>
                <a:lnTo>
                  <a:pt x="14477" y="186562"/>
                </a:lnTo>
                <a:lnTo>
                  <a:pt x="14960" y="186562"/>
                </a:lnTo>
                <a:lnTo>
                  <a:pt x="15354" y="186308"/>
                </a:lnTo>
                <a:lnTo>
                  <a:pt x="15500" y="186178"/>
                </a:lnTo>
                <a:lnTo>
                  <a:pt x="17399" y="185419"/>
                </a:lnTo>
                <a:close/>
              </a:path>
              <a:path w="1025525" h="192404">
                <a:moveTo>
                  <a:pt x="52246" y="165226"/>
                </a:moveTo>
                <a:lnTo>
                  <a:pt x="42799" y="165226"/>
                </a:lnTo>
                <a:lnTo>
                  <a:pt x="35178" y="169163"/>
                </a:lnTo>
                <a:lnTo>
                  <a:pt x="28193" y="173227"/>
                </a:lnTo>
                <a:lnTo>
                  <a:pt x="22225" y="176402"/>
                </a:lnTo>
                <a:lnTo>
                  <a:pt x="22097" y="176529"/>
                </a:lnTo>
                <a:lnTo>
                  <a:pt x="16801" y="179442"/>
                </a:lnTo>
                <a:lnTo>
                  <a:pt x="13081" y="180974"/>
                </a:lnTo>
                <a:lnTo>
                  <a:pt x="8635" y="183768"/>
                </a:lnTo>
                <a:lnTo>
                  <a:pt x="9854" y="183325"/>
                </a:lnTo>
                <a:lnTo>
                  <a:pt x="21668" y="183325"/>
                </a:lnTo>
                <a:lnTo>
                  <a:pt x="25018" y="181482"/>
                </a:lnTo>
                <a:lnTo>
                  <a:pt x="24891" y="181482"/>
                </a:lnTo>
                <a:lnTo>
                  <a:pt x="30987" y="178180"/>
                </a:lnTo>
                <a:lnTo>
                  <a:pt x="37972" y="174243"/>
                </a:lnTo>
                <a:lnTo>
                  <a:pt x="45338" y="170306"/>
                </a:lnTo>
                <a:lnTo>
                  <a:pt x="45719" y="170052"/>
                </a:lnTo>
                <a:lnTo>
                  <a:pt x="52246" y="165226"/>
                </a:lnTo>
                <a:close/>
              </a:path>
              <a:path w="1025525" h="192404">
                <a:moveTo>
                  <a:pt x="21668" y="183325"/>
                </a:moveTo>
                <a:lnTo>
                  <a:pt x="9854" y="183325"/>
                </a:lnTo>
                <a:lnTo>
                  <a:pt x="8635" y="183768"/>
                </a:lnTo>
                <a:lnTo>
                  <a:pt x="20862" y="183768"/>
                </a:lnTo>
                <a:lnTo>
                  <a:pt x="21668" y="183325"/>
                </a:lnTo>
                <a:close/>
              </a:path>
              <a:path w="1025525" h="192404">
                <a:moveTo>
                  <a:pt x="75156" y="150456"/>
                </a:moveTo>
                <a:lnTo>
                  <a:pt x="65582" y="150456"/>
                </a:lnTo>
                <a:lnTo>
                  <a:pt x="64796" y="150856"/>
                </a:lnTo>
                <a:lnTo>
                  <a:pt x="57813" y="155447"/>
                </a:lnTo>
                <a:lnTo>
                  <a:pt x="49910" y="159892"/>
                </a:lnTo>
                <a:lnTo>
                  <a:pt x="49529" y="160146"/>
                </a:lnTo>
                <a:lnTo>
                  <a:pt x="42252" y="165509"/>
                </a:lnTo>
                <a:lnTo>
                  <a:pt x="42799" y="165226"/>
                </a:lnTo>
                <a:lnTo>
                  <a:pt x="52246" y="165226"/>
                </a:lnTo>
                <a:lnTo>
                  <a:pt x="52951" y="164705"/>
                </a:lnTo>
                <a:lnTo>
                  <a:pt x="60959" y="160146"/>
                </a:lnTo>
                <a:lnTo>
                  <a:pt x="61087" y="160146"/>
                </a:lnTo>
                <a:lnTo>
                  <a:pt x="68325" y="155447"/>
                </a:lnTo>
                <a:lnTo>
                  <a:pt x="75156" y="150456"/>
                </a:lnTo>
                <a:close/>
              </a:path>
              <a:path w="1025525" h="192404">
                <a:moveTo>
                  <a:pt x="97662" y="131444"/>
                </a:moveTo>
                <a:lnTo>
                  <a:pt x="94741" y="131444"/>
                </a:lnTo>
                <a:lnTo>
                  <a:pt x="93218" y="131952"/>
                </a:lnTo>
                <a:lnTo>
                  <a:pt x="88997" y="134918"/>
                </a:lnTo>
                <a:lnTo>
                  <a:pt x="83312" y="138302"/>
                </a:lnTo>
                <a:lnTo>
                  <a:pt x="83184" y="138429"/>
                </a:lnTo>
                <a:lnTo>
                  <a:pt x="77343" y="142366"/>
                </a:lnTo>
                <a:lnTo>
                  <a:pt x="71754" y="145922"/>
                </a:lnTo>
                <a:lnTo>
                  <a:pt x="71500" y="146049"/>
                </a:lnTo>
                <a:lnTo>
                  <a:pt x="65689" y="150266"/>
                </a:lnTo>
                <a:lnTo>
                  <a:pt x="64796" y="150856"/>
                </a:lnTo>
                <a:lnTo>
                  <a:pt x="65582" y="150456"/>
                </a:lnTo>
                <a:lnTo>
                  <a:pt x="75156" y="150456"/>
                </a:lnTo>
                <a:lnTo>
                  <a:pt x="80518" y="147192"/>
                </a:lnTo>
                <a:lnTo>
                  <a:pt x="80644" y="147065"/>
                </a:lnTo>
                <a:lnTo>
                  <a:pt x="85667" y="143606"/>
                </a:lnTo>
                <a:lnTo>
                  <a:pt x="91566" y="139953"/>
                </a:lnTo>
                <a:lnTo>
                  <a:pt x="91693" y="139953"/>
                </a:lnTo>
                <a:lnTo>
                  <a:pt x="95299" y="137420"/>
                </a:lnTo>
                <a:lnTo>
                  <a:pt x="95010" y="137159"/>
                </a:lnTo>
                <a:lnTo>
                  <a:pt x="94868" y="137159"/>
                </a:lnTo>
                <a:lnTo>
                  <a:pt x="94868" y="134365"/>
                </a:lnTo>
                <a:lnTo>
                  <a:pt x="100583" y="134365"/>
                </a:lnTo>
                <a:lnTo>
                  <a:pt x="97662" y="131444"/>
                </a:lnTo>
                <a:close/>
              </a:path>
              <a:path w="1025525" h="192404">
                <a:moveTo>
                  <a:pt x="97155" y="136651"/>
                </a:moveTo>
                <a:lnTo>
                  <a:pt x="96393" y="136651"/>
                </a:lnTo>
                <a:lnTo>
                  <a:pt x="95299" y="137420"/>
                </a:lnTo>
                <a:lnTo>
                  <a:pt x="96280" y="138302"/>
                </a:lnTo>
                <a:lnTo>
                  <a:pt x="99045" y="138302"/>
                </a:lnTo>
                <a:lnTo>
                  <a:pt x="100315" y="137159"/>
                </a:lnTo>
                <a:lnTo>
                  <a:pt x="97662" y="137159"/>
                </a:lnTo>
                <a:lnTo>
                  <a:pt x="97155" y="136651"/>
                </a:lnTo>
                <a:close/>
              </a:path>
              <a:path w="1025525" h="192404">
                <a:moveTo>
                  <a:pt x="96393" y="136651"/>
                </a:moveTo>
                <a:lnTo>
                  <a:pt x="94742" y="137159"/>
                </a:lnTo>
                <a:lnTo>
                  <a:pt x="95010" y="137159"/>
                </a:lnTo>
                <a:lnTo>
                  <a:pt x="95299" y="137420"/>
                </a:lnTo>
                <a:lnTo>
                  <a:pt x="96393" y="136651"/>
                </a:lnTo>
                <a:close/>
              </a:path>
              <a:path w="1025525" h="192404">
                <a:moveTo>
                  <a:pt x="94868" y="134365"/>
                </a:moveTo>
                <a:lnTo>
                  <a:pt x="94868" y="137159"/>
                </a:lnTo>
                <a:lnTo>
                  <a:pt x="96393" y="136651"/>
                </a:lnTo>
                <a:lnTo>
                  <a:pt x="97155" y="136651"/>
                </a:lnTo>
                <a:lnTo>
                  <a:pt x="94868" y="134365"/>
                </a:lnTo>
                <a:close/>
              </a:path>
              <a:path w="1025525" h="192404">
                <a:moveTo>
                  <a:pt x="100583" y="134365"/>
                </a:moveTo>
                <a:lnTo>
                  <a:pt x="94868" y="134365"/>
                </a:lnTo>
                <a:lnTo>
                  <a:pt x="97662" y="137159"/>
                </a:lnTo>
                <a:lnTo>
                  <a:pt x="100446" y="137159"/>
                </a:lnTo>
                <a:lnTo>
                  <a:pt x="100488" y="136651"/>
                </a:lnTo>
                <a:lnTo>
                  <a:pt x="100583" y="134365"/>
                </a:lnTo>
                <a:close/>
              </a:path>
              <a:path w="1025525" h="192404">
                <a:moveTo>
                  <a:pt x="975883" y="13440"/>
                </a:moveTo>
                <a:lnTo>
                  <a:pt x="975223" y="13440"/>
                </a:lnTo>
                <a:lnTo>
                  <a:pt x="968120" y="14605"/>
                </a:lnTo>
                <a:lnTo>
                  <a:pt x="975883" y="13440"/>
                </a:lnTo>
                <a:close/>
              </a:path>
              <a:path w="1025525" h="192404">
                <a:moveTo>
                  <a:pt x="1018539" y="6984"/>
                </a:moveTo>
                <a:lnTo>
                  <a:pt x="1019810" y="7365"/>
                </a:lnTo>
                <a:lnTo>
                  <a:pt x="1021776" y="8185"/>
                </a:lnTo>
                <a:lnTo>
                  <a:pt x="1020688" y="8185"/>
                </a:lnTo>
                <a:lnTo>
                  <a:pt x="1023112" y="7492"/>
                </a:lnTo>
                <a:lnTo>
                  <a:pt x="1023354" y="7111"/>
                </a:lnTo>
                <a:lnTo>
                  <a:pt x="1019555" y="7111"/>
                </a:lnTo>
                <a:lnTo>
                  <a:pt x="1018539" y="6984"/>
                </a:lnTo>
                <a:close/>
              </a:path>
              <a:path w="1025525" h="192404">
                <a:moveTo>
                  <a:pt x="1018539" y="6984"/>
                </a:moveTo>
                <a:lnTo>
                  <a:pt x="1017777" y="7111"/>
                </a:lnTo>
                <a:lnTo>
                  <a:pt x="1018963" y="7111"/>
                </a:lnTo>
                <a:lnTo>
                  <a:pt x="1018539" y="6984"/>
                </a:lnTo>
                <a:close/>
              </a:path>
              <a:path w="1025525" h="192404">
                <a:moveTo>
                  <a:pt x="1023435" y="6984"/>
                </a:moveTo>
                <a:lnTo>
                  <a:pt x="1018539" y="6984"/>
                </a:lnTo>
                <a:lnTo>
                  <a:pt x="1019555" y="7111"/>
                </a:lnTo>
                <a:lnTo>
                  <a:pt x="1023354" y="7111"/>
                </a:lnTo>
                <a:lnTo>
                  <a:pt x="1023435" y="69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67475" y="4711827"/>
            <a:ext cx="950594" cy="226060"/>
          </a:xfrm>
          <a:custGeom>
            <a:avLst/>
            <a:gdLst/>
            <a:ahLst/>
            <a:cxnLst/>
            <a:rect l="l" t="t" r="r" b="b"/>
            <a:pathLst>
              <a:path w="950595" h="226060">
                <a:moveTo>
                  <a:pt x="142584" y="215900"/>
                </a:moveTo>
                <a:lnTo>
                  <a:pt x="122609" y="215900"/>
                </a:lnTo>
                <a:lnTo>
                  <a:pt x="120069" y="216995"/>
                </a:lnTo>
                <a:lnTo>
                  <a:pt x="118418" y="218440"/>
                </a:lnTo>
                <a:lnTo>
                  <a:pt x="118418" y="221869"/>
                </a:lnTo>
                <a:lnTo>
                  <a:pt x="120069" y="224409"/>
                </a:lnTo>
                <a:lnTo>
                  <a:pt x="122609" y="225552"/>
                </a:lnTo>
                <a:lnTo>
                  <a:pt x="123752" y="225806"/>
                </a:lnTo>
                <a:lnTo>
                  <a:pt x="169472" y="225933"/>
                </a:lnTo>
                <a:lnTo>
                  <a:pt x="190808" y="224917"/>
                </a:lnTo>
                <a:lnTo>
                  <a:pt x="190411" y="224917"/>
                </a:lnTo>
                <a:lnTo>
                  <a:pt x="209092" y="221869"/>
                </a:lnTo>
                <a:lnTo>
                  <a:pt x="124006" y="221869"/>
                </a:lnTo>
                <a:lnTo>
                  <a:pt x="123691" y="221361"/>
                </a:lnTo>
                <a:lnTo>
                  <a:pt x="121466" y="221361"/>
                </a:lnTo>
                <a:lnTo>
                  <a:pt x="122271" y="220435"/>
                </a:lnTo>
                <a:lnTo>
                  <a:pt x="123119" y="220435"/>
                </a:lnTo>
                <a:lnTo>
                  <a:pt x="122553" y="219521"/>
                </a:lnTo>
                <a:lnTo>
                  <a:pt x="123065" y="219521"/>
                </a:lnTo>
                <a:lnTo>
                  <a:pt x="124006" y="218440"/>
                </a:lnTo>
                <a:lnTo>
                  <a:pt x="129425" y="218440"/>
                </a:lnTo>
                <a:lnTo>
                  <a:pt x="130045" y="218186"/>
                </a:lnTo>
                <a:lnTo>
                  <a:pt x="132966" y="218186"/>
                </a:lnTo>
                <a:lnTo>
                  <a:pt x="137066" y="216995"/>
                </a:lnTo>
                <a:lnTo>
                  <a:pt x="137355" y="216995"/>
                </a:lnTo>
                <a:lnTo>
                  <a:pt x="141405" y="216281"/>
                </a:lnTo>
                <a:lnTo>
                  <a:pt x="141577" y="216281"/>
                </a:lnTo>
                <a:lnTo>
                  <a:pt x="142584" y="215900"/>
                </a:lnTo>
                <a:close/>
              </a:path>
              <a:path w="950595" h="226060">
                <a:moveTo>
                  <a:pt x="124006" y="220435"/>
                </a:moveTo>
                <a:lnTo>
                  <a:pt x="123377" y="220853"/>
                </a:lnTo>
                <a:lnTo>
                  <a:pt x="124006" y="221869"/>
                </a:lnTo>
                <a:lnTo>
                  <a:pt x="124006" y="220435"/>
                </a:lnTo>
                <a:close/>
              </a:path>
              <a:path w="950595" h="226060">
                <a:moveTo>
                  <a:pt x="125784" y="218440"/>
                </a:moveTo>
                <a:lnTo>
                  <a:pt x="124006" y="218440"/>
                </a:lnTo>
                <a:lnTo>
                  <a:pt x="124006" y="221869"/>
                </a:lnTo>
                <a:lnTo>
                  <a:pt x="209092" y="221869"/>
                </a:lnTo>
                <a:lnTo>
                  <a:pt x="215319" y="220853"/>
                </a:lnTo>
                <a:lnTo>
                  <a:pt x="215573" y="220853"/>
                </a:lnTo>
                <a:lnTo>
                  <a:pt x="217313" y="220435"/>
                </a:lnTo>
                <a:lnTo>
                  <a:pt x="124216" y="220435"/>
                </a:lnTo>
                <a:lnTo>
                  <a:pt x="124934" y="219521"/>
                </a:lnTo>
                <a:lnTo>
                  <a:pt x="123756" y="219521"/>
                </a:lnTo>
                <a:lnTo>
                  <a:pt x="125784" y="218440"/>
                </a:lnTo>
                <a:close/>
              </a:path>
              <a:path w="950595" h="226060">
                <a:moveTo>
                  <a:pt x="123065" y="219521"/>
                </a:moveTo>
                <a:lnTo>
                  <a:pt x="121466" y="221361"/>
                </a:lnTo>
                <a:lnTo>
                  <a:pt x="122387" y="221361"/>
                </a:lnTo>
                <a:lnTo>
                  <a:pt x="123276" y="220853"/>
                </a:lnTo>
                <a:lnTo>
                  <a:pt x="123119" y="220435"/>
                </a:lnTo>
                <a:lnTo>
                  <a:pt x="125097" y="220435"/>
                </a:lnTo>
                <a:lnTo>
                  <a:pt x="123065" y="219521"/>
                </a:lnTo>
                <a:close/>
              </a:path>
              <a:path w="950595" h="226060">
                <a:moveTo>
                  <a:pt x="123377" y="220853"/>
                </a:moveTo>
                <a:lnTo>
                  <a:pt x="122387" y="221361"/>
                </a:lnTo>
                <a:lnTo>
                  <a:pt x="123691" y="221361"/>
                </a:lnTo>
                <a:lnTo>
                  <a:pt x="123377" y="220853"/>
                </a:lnTo>
                <a:close/>
              </a:path>
              <a:path w="950595" h="226060">
                <a:moveTo>
                  <a:pt x="124006" y="218440"/>
                </a:moveTo>
                <a:lnTo>
                  <a:pt x="123065" y="219521"/>
                </a:lnTo>
                <a:lnTo>
                  <a:pt x="125097" y="220435"/>
                </a:lnTo>
                <a:lnTo>
                  <a:pt x="123119" y="220435"/>
                </a:lnTo>
                <a:lnTo>
                  <a:pt x="123377" y="220853"/>
                </a:lnTo>
                <a:lnTo>
                  <a:pt x="124006" y="220435"/>
                </a:lnTo>
                <a:lnTo>
                  <a:pt x="124006" y="218440"/>
                </a:lnTo>
                <a:close/>
              </a:path>
              <a:path w="950595" h="226060">
                <a:moveTo>
                  <a:pt x="123065" y="219521"/>
                </a:moveTo>
                <a:lnTo>
                  <a:pt x="122553" y="219521"/>
                </a:lnTo>
                <a:lnTo>
                  <a:pt x="123119" y="220435"/>
                </a:lnTo>
                <a:lnTo>
                  <a:pt x="122271" y="220435"/>
                </a:lnTo>
                <a:lnTo>
                  <a:pt x="123065" y="219521"/>
                </a:lnTo>
                <a:close/>
              </a:path>
              <a:path w="950595" h="226060">
                <a:moveTo>
                  <a:pt x="328137" y="219521"/>
                </a:moveTo>
                <a:lnTo>
                  <a:pt x="221124" y="219521"/>
                </a:lnTo>
                <a:lnTo>
                  <a:pt x="217313" y="220435"/>
                </a:lnTo>
                <a:lnTo>
                  <a:pt x="0" y="220435"/>
                </a:lnTo>
                <a:lnTo>
                  <a:pt x="328137" y="219521"/>
                </a:lnTo>
                <a:close/>
              </a:path>
              <a:path w="950595" h="226060">
                <a:moveTo>
                  <a:pt x="125784" y="218440"/>
                </a:moveTo>
                <a:lnTo>
                  <a:pt x="123756" y="219521"/>
                </a:lnTo>
                <a:lnTo>
                  <a:pt x="124934" y="219521"/>
                </a:lnTo>
                <a:lnTo>
                  <a:pt x="125784" y="218440"/>
                </a:lnTo>
                <a:close/>
              </a:path>
              <a:path w="950595" h="226060">
                <a:moveTo>
                  <a:pt x="129425" y="218440"/>
                </a:moveTo>
                <a:lnTo>
                  <a:pt x="125784" y="218440"/>
                </a:lnTo>
                <a:lnTo>
                  <a:pt x="124934" y="219521"/>
                </a:lnTo>
                <a:lnTo>
                  <a:pt x="126780" y="219521"/>
                </a:lnTo>
                <a:lnTo>
                  <a:pt x="129425" y="218440"/>
                </a:lnTo>
                <a:close/>
              </a:path>
              <a:path w="950595" h="226060">
                <a:moveTo>
                  <a:pt x="945950" y="4318"/>
                </a:moveTo>
                <a:lnTo>
                  <a:pt x="945061" y="4825"/>
                </a:lnTo>
                <a:lnTo>
                  <a:pt x="944426" y="5080"/>
                </a:lnTo>
                <a:lnTo>
                  <a:pt x="944186" y="5080"/>
                </a:lnTo>
                <a:lnTo>
                  <a:pt x="933504" y="8128"/>
                </a:lnTo>
                <a:lnTo>
                  <a:pt x="921693" y="11684"/>
                </a:lnTo>
                <a:lnTo>
                  <a:pt x="882958" y="20700"/>
                </a:lnTo>
                <a:lnTo>
                  <a:pt x="828221" y="34798"/>
                </a:lnTo>
                <a:lnTo>
                  <a:pt x="751132" y="53086"/>
                </a:lnTo>
                <a:lnTo>
                  <a:pt x="701856" y="66548"/>
                </a:lnTo>
                <a:lnTo>
                  <a:pt x="701602" y="66548"/>
                </a:lnTo>
                <a:lnTo>
                  <a:pt x="647246" y="83820"/>
                </a:lnTo>
                <a:lnTo>
                  <a:pt x="590731" y="102616"/>
                </a:lnTo>
                <a:lnTo>
                  <a:pt x="531295" y="123062"/>
                </a:lnTo>
                <a:lnTo>
                  <a:pt x="418011" y="159131"/>
                </a:lnTo>
                <a:lnTo>
                  <a:pt x="366576" y="173862"/>
                </a:lnTo>
                <a:lnTo>
                  <a:pt x="320475" y="187833"/>
                </a:lnTo>
                <a:lnTo>
                  <a:pt x="280597" y="199009"/>
                </a:lnTo>
                <a:lnTo>
                  <a:pt x="213529" y="215010"/>
                </a:lnTo>
                <a:lnTo>
                  <a:pt x="189985" y="218851"/>
                </a:lnTo>
                <a:lnTo>
                  <a:pt x="177552" y="219521"/>
                </a:lnTo>
                <a:lnTo>
                  <a:pt x="221124" y="219521"/>
                </a:lnTo>
                <a:lnTo>
                  <a:pt x="282121" y="204978"/>
                </a:lnTo>
                <a:lnTo>
                  <a:pt x="322253" y="193929"/>
                </a:lnTo>
                <a:lnTo>
                  <a:pt x="368354" y="179831"/>
                </a:lnTo>
                <a:lnTo>
                  <a:pt x="419789" y="165100"/>
                </a:lnTo>
                <a:lnTo>
                  <a:pt x="533327" y="129031"/>
                </a:lnTo>
                <a:lnTo>
                  <a:pt x="592763" y="108585"/>
                </a:lnTo>
                <a:lnTo>
                  <a:pt x="649278" y="89789"/>
                </a:lnTo>
                <a:lnTo>
                  <a:pt x="703634" y="72517"/>
                </a:lnTo>
                <a:lnTo>
                  <a:pt x="752783" y="59309"/>
                </a:lnTo>
                <a:lnTo>
                  <a:pt x="794058" y="49275"/>
                </a:lnTo>
                <a:lnTo>
                  <a:pt x="829745" y="41021"/>
                </a:lnTo>
                <a:lnTo>
                  <a:pt x="829745" y="40893"/>
                </a:lnTo>
                <a:lnTo>
                  <a:pt x="885373" y="26694"/>
                </a:lnTo>
                <a:lnTo>
                  <a:pt x="923344" y="18034"/>
                </a:lnTo>
                <a:lnTo>
                  <a:pt x="923471" y="17906"/>
                </a:lnTo>
                <a:lnTo>
                  <a:pt x="942902" y="12192"/>
                </a:lnTo>
                <a:lnTo>
                  <a:pt x="946839" y="11175"/>
                </a:lnTo>
                <a:lnTo>
                  <a:pt x="947474" y="10922"/>
                </a:lnTo>
                <a:lnTo>
                  <a:pt x="948871" y="10287"/>
                </a:lnTo>
                <a:lnTo>
                  <a:pt x="950286" y="8762"/>
                </a:lnTo>
                <a:lnTo>
                  <a:pt x="945696" y="8762"/>
                </a:lnTo>
                <a:lnTo>
                  <a:pt x="941039" y="7366"/>
                </a:lnTo>
                <a:lnTo>
                  <a:pt x="944842" y="7366"/>
                </a:lnTo>
                <a:lnTo>
                  <a:pt x="945673" y="5080"/>
                </a:lnTo>
                <a:lnTo>
                  <a:pt x="944426" y="5080"/>
                </a:lnTo>
                <a:lnTo>
                  <a:pt x="944934" y="4825"/>
                </a:lnTo>
                <a:lnTo>
                  <a:pt x="945765" y="4825"/>
                </a:lnTo>
                <a:lnTo>
                  <a:pt x="945950" y="4318"/>
                </a:lnTo>
                <a:close/>
              </a:path>
              <a:path w="950595" h="226060">
                <a:moveTo>
                  <a:pt x="137355" y="216995"/>
                </a:moveTo>
                <a:lnTo>
                  <a:pt x="137066" y="216995"/>
                </a:lnTo>
                <a:lnTo>
                  <a:pt x="136619" y="217125"/>
                </a:lnTo>
                <a:lnTo>
                  <a:pt x="137355" y="216995"/>
                </a:lnTo>
                <a:close/>
              </a:path>
              <a:path w="950595" h="226060">
                <a:moveTo>
                  <a:pt x="152200" y="213106"/>
                </a:moveTo>
                <a:lnTo>
                  <a:pt x="136960" y="213106"/>
                </a:lnTo>
                <a:lnTo>
                  <a:pt x="128578" y="213360"/>
                </a:lnTo>
                <a:lnTo>
                  <a:pt x="125435" y="214503"/>
                </a:lnTo>
                <a:lnTo>
                  <a:pt x="123069" y="214503"/>
                </a:lnTo>
                <a:lnTo>
                  <a:pt x="121720" y="215137"/>
                </a:lnTo>
                <a:lnTo>
                  <a:pt x="120128" y="216995"/>
                </a:lnTo>
                <a:lnTo>
                  <a:pt x="120885" y="216281"/>
                </a:lnTo>
                <a:lnTo>
                  <a:pt x="121321" y="215900"/>
                </a:lnTo>
                <a:lnTo>
                  <a:pt x="142584" y="215900"/>
                </a:lnTo>
                <a:lnTo>
                  <a:pt x="146276" y="214503"/>
                </a:lnTo>
                <a:lnTo>
                  <a:pt x="150930" y="213360"/>
                </a:lnTo>
                <a:lnTo>
                  <a:pt x="152200" y="213106"/>
                </a:lnTo>
                <a:close/>
              </a:path>
              <a:path w="950595" h="226060">
                <a:moveTo>
                  <a:pt x="122609" y="215900"/>
                </a:moveTo>
                <a:lnTo>
                  <a:pt x="121321" y="215900"/>
                </a:lnTo>
                <a:lnTo>
                  <a:pt x="120069" y="216995"/>
                </a:lnTo>
                <a:lnTo>
                  <a:pt x="122609" y="215900"/>
                </a:lnTo>
                <a:close/>
              </a:path>
              <a:path w="950595" h="226060">
                <a:moveTo>
                  <a:pt x="151184" y="208406"/>
                </a:moveTo>
                <a:lnTo>
                  <a:pt x="149914" y="208661"/>
                </a:lnTo>
                <a:lnTo>
                  <a:pt x="145215" y="209804"/>
                </a:lnTo>
                <a:lnTo>
                  <a:pt x="144834" y="209804"/>
                </a:lnTo>
                <a:lnTo>
                  <a:pt x="139822" y="211836"/>
                </a:lnTo>
                <a:lnTo>
                  <a:pt x="138916" y="211836"/>
                </a:lnTo>
                <a:lnTo>
                  <a:pt x="135461" y="212344"/>
                </a:lnTo>
                <a:lnTo>
                  <a:pt x="136071" y="212344"/>
                </a:lnTo>
                <a:lnTo>
                  <a:pt x="132134" y="213360"/>
                </a:lnTo>
                <a:lnTo>
                  <a:pt x="133404" y="213106"/>
                </a:lnTo>
                <a:lnTo>
                  <a:pt x="152200" y="213106"/>
                </a:lnTo>
                <a:lnTo>
                  <a:pt x="152962" y="211836"/>
                </a:lnTo>
                <a:lnTo>
                  <a:pt x="152575" y="209804"/>
                </a:lnTo>
                <a:lnTo>
                  <a:pt x="152454" y="209169"/>
                </a:lnTo>
                <a:lnTo>
                  <a:pt x="151184" y="208406"/>
                </a:lnTo>
                <a:close/>
              </a:path>
              <a:path w="950595" h="226060">
                <a:moveTo>
                  <a:pt x="943735" y="7366"/>
                </a:moveTo>
                <a:lnTo>
                  <a:pt x="941039" y="7366"/>
                </a:lnTo>
                <a:lnTo>
                  <a:pt x="945696" y="8762"/>
                </a:lnTo>
                <a:lnTo>
                  <a:pt x="945357" y="8509"/>
                </a:lnTo>
                <a:lnTo>
                  <a:pt x="944360" y="8509"/>
                </a:lnTo>
                <a:lnTo>
                  <a:pt x="944171" y="8128"/>
                </a:lnTo>
                <a:lnTo>
                  <a:pt x="943735" y="7366"/>
                </a:lnTo>
                <a:close/>
              </a:path>
              <a:path w="950595" h="226060">
                <a:moveTo>
                  <a:pt x="950536" y="4318"/>
                </a:moveTo>
                <a:lnTo>
                  <a:pt x="945950" y="4318"/>
                </a:lnTo>
                <a:lnTo>
                  <a:pt x="944842" y="7366"/>
                </a:lnTo>
                <a:lnTo>
                  <a:pt x="944749" y="7620"/>
                </a:lnTo>
                <a:lnTo>
                  <a:pt x="944626" y="7960"/>
                </a:lnTo>
                <a:lnTo>
                  <a:pt x="945696" y="8762"/>
                </a:lnTo>
                <a:lnTo>
                  <a:pt x="950286" y="8762"/>
                </a:lnTo>
                <a:lnTo>
                  <a:pt x="950522" y="8509"/>
                </a:lnTo>
                <a:lnTo>
                  <a:pt x="950536" y="4318"/>
                </a:lnTo>
                <a:close/>
              </a:path>
              <a:path w="950595" h="226060">
                <a:moveTo>
                  <a:pt x="943833" y="7366"/>
                </a:moveTo>
                <a:lnTo>
                  <a:pt x="943918" y="7620"/>
                </a:lnTo>
                <a:lnTo>
                  <a:pt x="944426" y="8509"/>
                </a:lnTo>
                <a:lnTo>
                  <a:pt x="944564" y="8128"/>
                </a:lnTo>
                <a:lnTo>
                  <a:pt x="944626" y="7960"/>
                </a:lnTo>
                <a:lnTo>
                  <a:pt x="943833" y="7366"/>
                </a:lnTo>
                <a:close/>
              </a:path>
              <a:path w="950595" h="226060">
                <a:moveTo>
                  <a:pt x="944626" y="7960"/>
                </a:moveTo>
                <a:lnTo>
                  <a:pt x="944426" y="8509"/>
                </a:lnTo>
                <a:lnTo>
                  <a:pt x="945357" y="8509"/>
                </a:lnTo>
                <a:lnTo>
                  <a:pt x="944626" y="7960"/>
                </a:lnTo>
                <a:close/>
              </a:path>
              <a:path w="950595" h="226060">
                <a:moveTo>
                  <a:pt x="944842" y="7366"/>
                </a:moveTo>
                <a:lnTo>
                  <a:pt x="943833" y="7366"/>
                </a:lnTo>
                <a:lnTo>
                  <a:pt x="944626" y="7960"/>
                </a:lnTo>
                <a:lnTo>
                  <a:pt x="944749" y="7620"/>
                </a:lnTo>
                <a:lnTo>
                  <a:pt x="944842" y="7366"/>
                </a:lnTo>
                <a:close/>
              </a:path>
              <a:path w="950595" h="226060">
                <a:moveTo>
                  <a:pt x="942140" y="0"/>
                </a:moveTo>
                <a:lnTo>
                  <a:pt x="932996" y="0"/>
                </a:lnTo>
                <a:lnTo>
                  <a:pt x="913438" y="508"/>
                </a:lnTo>
                <a:lnTo>
                  <a:pt x="902643" y="1016"/>
                </a:lnTo>
                <a:lnTo>
                  <a:pt x="901246" y="1016"/>
                </a:lnTo>
                <a:lnTo>
                  <a:pt x="900103" y="2159"/>
                </a:lnTo>
                <a:lnTo>
                  <a:pt x="900103" y="5080"/>
                </a:lnTo>
                <a:lnTo>
                  <a:pt x="901246" y="6350"/>
                </a:lnTo>
                <a:lnTo>
                  <a:pt x="902643" y="6350"/>
                </a:lnTo>
                <a:lnTo>
                  <a:pt x="913438" y="6858"/>
                </a:lnTo>
                <a:lnTo>
                  <a:pt x="932996" y="7366"/>
                </a:lnTo>
                <a:lnTo>
                  <a:pt x="936193" y="7366"/>
                </a:lnTo>
                <a:lnTo>
                  <a:pt x="945061" y="4825"/>
                </a:lnTo>
                <a:lnTo>
                  <a:pt x="945950" y="4318"/>
                </a:lnTo>
                <a:lnTo>
                  <a:pt x="950592" y="4318"/>
                </a:lnTo>
                <a:lnTo>
                  <a:pt x="949887" y="3048"/>
                </a:lnTo>
                <a:lnTo>
                  <a:pt x="947728" y="1524"/>
                </a:lnTo>
                <a:lnTo>
                  <a:pt x="9421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3892" y="5736221"/>
            <a:ext cx="414020" cy="77470"/>
          </a:xfrm>
          <a:custGeom>
            <a:avLst/>
            <a:gdLst/>
            <a:ahLst/>
            <a:cxnLst/>
            <a:rect l="l" t="t" r="r" b="b"/>
            <a:pathLst>
              <a:path w="414019" h="77470">
                <a:moveTo>
                  <a:pt x="7365" y="76403"/>
                </a:moveTo>
                <a:lnTo>
                  <a:pt x="8920" y="77000"/>
                </a:lnTo>
                <a:lnTo>
                  <a:pt x="10032" y="77457"/>
                </a:lnTo>
                <a:lnTo>
                  <a:pt x="11175" y="77000"/>
                </a:lnTo>
                <a:lnTo>
                  <a:pt x="11404" y="76771"/>
                </a:lnTo>
                <a:lnTo>
                  <a:pt x="7365" y="76771"/>
                </a:lnTo>
                <a:lnTo>
                  <a:pt x="8762" y="76542"/>
                </a:lnTo>
                <a:lnTo>
                  <a:pt x="7365" y="76403"/>
                </a:lnTo>
                <a:close/>
              </a:path>
              <a:path w="414019" h="77470">
                <a:moveTo>
                  <a:pt x="6892" y="70497"/>
                </a:moveTo>
                <a:lnTo>
                  <a:pt x="2974" y="70497"/>
                </a:lnTo>
                <a:lnTo>
                  <a:pt x="0" y="73063"/>
                </a:lnTo>
                <a:lnTo>
                  <a:pt x="0" y="73787"/>
                </a:lnTo>
                <a:lnTo>
                  <a:pt x="2932" y="77000"/>
                </a:lnTo>
                <a:lnTo>
                  <a:pt x="8923" y="77000"/>
                </a:lnTo>
                <a:lnTo>
                  <a:pt x="8326" y="76771"/>
                </a:lnTo>
                <a:lnTo>
                  <a:pt x="7365" y="76771"/>
                </a:lnTo>
                <a:lnTo>
                  <a:pt x="6606" y="76200"/>
                </a:lnTo>
                <a:lnTo>
                  <a:pt x="3048" y="76200"/>
                </a:lnTo>
                <a:lnTo>
                  <a:pt x="4371" y="74714"/>
                </a:lnTo>
                <a:lnTo>
                  <a:pt x="4630" y="74714"/>
                </a:lnTo>
                <a:lnTo>
                  <a:pt x="4190" y="74383"/>
                </a:lnTo>
                <a:lnTo>
                  <a:pt x="4082" y="73787"/>
                </a:lnTo>
                <a:lnTo>
                  <a:pt x="5197" y="73787"/>
                </a:lnTo>
                <a:lnTo>
                  <a:pt x="5487" y="73460"/>
                </a:lnTo>
                <a:lnTo>
                  <a:pt x="2920" y="71094"/>
                </a:lnTo>
                <a:lnTo>
                  <a:pt x="7433" y="71094"/>
                </a:lnTo>
                <a:lnTo>
                  <a:pt x="6892" y="70497"/>
                </a:lnTo>
                <a:close/>
              </a:path>
              <a:path w="414019" h="77470">
                <a:moveTo>
                  <a:pt x="410844" y="0"/>
                </a:moveTo>
                <a:lnTo>
                  <a:pt x="406082" y="825"/>
                </a:lnTo>
                <a:lnTo>
                  <a:pt x="406367" y="825"/>
                </a:lnTo>
                <a:lnTo>
                  <a:pt x="402463" y="1790"/>
                </a:lnTo>
                <a:lnTo>
                  <a:pt x="400843" y="1790"/>
                </a:lnTo>
                <a:lnTo>
                  <a:pt x="394081" y="2057"/>
                </a:lnTo>
                <a:lnTo>
                  <a:pt x="361442" y="5334"/>
                </a:lnTo>
                <a:lnTo>
                  <a:pt x="361314" y="5334"/>
                </a:lnTo>
                <a:lnTo>
                  <a:pt x="338327" y="8940"/>
                </a:lnTo>
                <a:lnTo>
                  <a:pt x="310642" y="12890"/>
                </a:lnTo>
                <a:lnTo>
                  <a:pt x="278005" y="19416"/>
                </a:lnTo>
                <a:lnTo>
                  <a:pt x="244220" y="25882"/>
                </a:lnTo>
                <a:lnTo>
                  <a:pt x="208152" y="34188"/>
                </a:lnTo>
                <a:lnTo>
                  <a:pt x="172465" y="43218"/>
                </a:lnTo>
                <a:lnTo>
                  <a:pt x="135127" y="51473"/>
                </a:lnTo>
                <a:lnTo>
                  <a:pt x="98425" y="58318"/>
                </a:lnTo>
                <a:lnTo>
                  <a:pt x="64896" y="65595"/>
                </a:lnTo>
                <a:lnTo>
                  <a:pt x="37146" y="71094"/>
                </a:lnTo>
                <a:lnTo>
                  <a:pt x="7433" y="71094"/>
                </a:lnTo>
                <a:lnTo>
                  <a:pt x="7660" y="71346"/>
                </a:lnTo>
                <a:lnTo>
                  <a:pt x="8762" y="71526"/>
                </a:lnTo>
                <a:lnTo>
                  <a:pt x="9651" y="71869"/>
                </a:lnTo>
                <a:lnTo>
                  <a:pt x="11049" y="72707"/>
                </a:lnTo>
                <a:lnTo>
                  <a:pt x="11596" y="73063"/>
                </a:lnTo>
                <a:lnTo>
                  <a:pt x="12091" y="73460"/>
                </a:lnTo>
                <a:lnTo>
                  <a:pt x="12352" y="74383"/>
                </a:lnTo>
                <a:lnTo>
                  <a:pt x="12445" y="74714"/>
                </a:lnTo>
                <a:lnTo>
                  <a:pt x="11937" y="75831"/>
                </a:lnTo>
                <a:lnTo>
                  <a:pt x="11274" y="77000"/>
                </a:lnTo>
                <a:lnTo>
                  <a:pt x="38354" y="77000"/>
                </a:lnTo>
                <a:lnTo>
                  <a:pt x="66167" y="71704"/>
                </a:lnTo>
                <a:lnTo>
                  <a:pt x="99694" y="64541"/>
                </a:lnTo>
                <a:lnTo>
                  <a:pt x="136398" y="57746"/>
                </a:lnTo>
                <a:lnTo>
                  <a:pt x="173862" y="49453"/>
                </a:lnTo>
                <a:lnTo>
                  <a:pt x="209676" y="40436"/>
                </a:lnTo>
                <a:lnTo>
                  <a:pt x="245507" y="32207"/>
                </a:lnTo>
                <a:lnTo>
                  <a:pt x="311657" y="19240"/>
                </a:lnTo>
                <a:lnTo>
                  <a:pt x="339217" y="15303"/>
                </a:lnTo>
                <a:lnTo>
                  <a:pt x="362331" y="11696"/>
                </a:lnTo>
                <a:lnTo>
                  <a:pt x="394459" y="8509"/>
                </a:lnTo>
                <a:lnTo>
                  <a:pt x="403351" y="8140"/>
                </a:lnTo>
                <a:lnTo>
                  <a:pt x="403631" y="8140"/>
                </a:lnTo>
                <a:lnTo>
                  <a:pt x="406222" y="7493"/>
                </a:lnTo>
                <a:lnTo>
                  <a:pt x="400653" y="7493"/>
                </a:lnTo>
                <a:lnTo>
                  <a:pt x="378380" y="6718"/>
                </a:lnTo>
                <a:lnTo>
                  <a:pt x="382266" y="6718"/>
                </a:lnTo>
                <a:lnTo>
                  <a:pt x="381126" y="5499"/>
                </a:lnTo>
                <a:lnTo>
                  <a:pt x="381126" y="3429"/>
                </a:lnTo>
                <a:lnTo>
                  <a:pt x="414019" y="3429"/>
                </a:lnTo>
                <a:lnTo>
                  <a:pt x="413175" y="1790"/>
                </a:lnTo>
                <a:lnTo>
                  <a:pt x="412527" y="965"/>
                </a:lnTo>
                <a:lnTo>
                  <a:pt x="412432" y="825"/>
                </a:lnTo>
                <a:lnTo>
                  <a:pt x="411684" y="304"/>
                </a:lnTo>
                <a:lnTo>
                  <a:pt x="410844" y="0"/>
                </a:lnTo>
                <a:close/>
              </a:path>
              <a:path w="414019" h="77470">
                <a:moveTo>
                  <a:pt x="5212" y="74714"/>
                </a:moveTo>
                <a:lnTo>
                  <a:pt x="4630" y="74714"/>
                </a:lnTo>
                <a:lnTo>
                  <a:pt x="7365" y="76771"/>
                </a:lnTo>
                <a:lnTo>
                  <a:pt x="8326" y="76771"/>
                </a:lnTo>
                <a:lnTo>
                  <a:pt x="7365" y="76403"/>
                </a:lnTo>
                <a:lnTo>
                  <a:pt x="11613" y="76403"/>
                </a:lnTo>
                <a:lnTo>
                  <a:pt x="11728" y="76200"/>
                </a:lnTo>
                <a:lnTo>
                  <a:pt x="6872" y="76200"/>
                </a:lnTo>
                <a:lnTo>
                  <a:pt x="5212" y="74714"/>
                </a:lnTo>
                <a:close/>
              </a:path>
              <a:path w="414019" h="77470">
                <a:moveTo>
                  <a:pt x="11613" y="76403"/>
                </a:moveTo>
                <a:lnTo>
                  <a:pt x="7365" y="76403"/>
                </a:lnTo>
                <a:lnTo>
                  <a:pt x="8762" y="76542"/>
                </a:lnTo>
                <a:lnTo>
                  <a:pt x="7365" y="76771"/>
                </a:lnTo>
                <a:lnTo>
                  <a:pt x="11404" y="76771"/>
                </a:lnTo>
                <a:lnTo>
                  <a:pt x="11533" y="76542"/>
                </a:lnTo>
                <a:lnTo>
                  <a:pt x="11613" y="76403"/>
                </a:lnTo>
                <a:close/>
              </a:path>
              <a:path w="414019" h="77470">
                <a:moveTo>
                  <a:pt x="5487" y="73460"/>
                </a:moveTo>
                <a:lnTo>
                  <a:pt x="3048" y="76200"/>
                </a:lnTo>
                <a:lnTo>
                  <a:pt x="6606" y="76200"/>
                </a:lnTo>
                <a:lnTo>
                  <a:pt x="4630" y="74714"/>
                </a:lnTo>
                <a:lnTo>
                  <a:pt x="5212" y="74714"/>
                </a:lnTo>
                <a:lnTo>
                  <a:pt x="4844" y="74383"/>
                </a:lnTo>
                <a:lnTo>
                  <a:pt x="9651" y="74383"/>
                </a:lnTo>
                <a:lnTo>
                  <a:pt x="9209" y="73787"/>
                </a:lnTo>
                <a:lnTo>
                  <a:pt x="5842" y="73787"/>
                </a:lnTo>
                <a:lnTo>
                  <a:pt x="5487" y="73460"/>
                </a:lnTo>
                <a:close/>
              </a:path>
              <a:path w="414019" h="77470">
                <a:moveTo>
                  <a:pt x="7660" y="71346"/>
                </a:moveTo>
                <a:lnTo>
                  <a:pt x="9575" y="73460"/>
                </a:lnTo>
                <a:lnTo>
                  <a:pt x="9651" y="74383"/>
                </a:lnTo>
                <a:lnTo>
                  <a:pt x="4844" y="74383"/>
                </a:lnTo>
                <a:lnTo>
                  <a:pt x="6872" y="76200"/>
                </a:lnTo>
                <a:lnTo>
                  <a:pt x="11728" y="76200"/>
                </a:lnTo>
                <a:lnTo>
                  <a:pt x="11937" y="75831"/>
                </a:lnTo>
                <a:lnTo>
                  <a:pt x="12445" y="74714"/>
                </a:lnTo>
                <a:lnTo>
                  <a:pt x="12183" y="73787"/>
                </a:lnTo>
                <a:lnTo>
                  <a:pt x="8762" y="71526"/>
                </a:lnTo>
                <a:lnTo>
                  <a:pt x="7660" y="71346"/>
                </a:lnTo>
                <a:close/>
              </a:path>
              <a:path w="414019" h="77470">
                <a:moveTo>
                  <a:pt x="5197" y="73787"/>
                </a:moveTo>
                <a:lnTo>
                  <a:pt x="4177" y="73787"/>
                </a:lnTo>
                <a:lnTo>
                  <a:pt x="4844" y="74383"/>
                </a:lnTo>
                <a:lnTo>
                  <a:pt x="4190" y="74383"/>
                </a:lnTo>
                <a:lnTo>
                  <a:pt x="4630" y="74714"/>
                </a:lnTo>
                <a:lnTo>
                  <a:pt x="4371" y="74714"/>
                </a:lnTo>
                <a:lnTo>
                  <a:pt x="4665" y="74383"/>
                </a:lnTo>
                <a:lnTo>
                  <a:pt x="4844" y="74383"/>
                </a:lnTo>
                <a:lnTo>
                  <a:pt x="4177" y="73787"/>
                </a:lnTo>
                <a:lnTo>
                  <a:pt x="5197" y="73787"/>
                </a:lnTo>
                <a:close/>
              </a:path>
              <a:path w="414019" h="77470">
                <a:moveTo>
                  <a:pt x="7660" y="71346"/>
                </a:moveTo>
                <a:lnTo>
                  <a:pt x="7401" y="71346"/>
                </a:lnTo>
                <a:lnTo>
                  <a:pt x="9651" y="74383"/>
                </a:lnTo>
                <a:lnTo>
                  <a:pt x="9760" y="73787"/>
                </a:lnTo>
                <a:lnTo>
                  <a:pt x="9575" y="73460"/>
                </a:lnTo>
                <a:lnTo>
                  <a:pt x="7660" y="71346"/>
                </a:lnTo>
                <a:close/>
              </a:path>
              <a:path w="414019" h="77470">
                <a:moveTo>
                  <a:pt x="5842" y="73063"/>
                </a:moveTo>
                <a:lnTo>
                  <a:pt x="5487" y="73460"/>
                </a:lnTo>
                <a:lnTo>
                  <a:pt x="5842" y="73787"/>
                </a:lnTo>
                <a:lnTo>
                  <a:pt x="5842" y="73063"/>
                </a:lnTo>
                <a:close/>
              </a:path>
              <a:path w="414019" h="77470">
                <a:moveTo>
                  <a:pt x="8673" y="73063"/>
                </a:moveTo>
                <a:lnTo>
                  <a:pt x="5842" y="73063"/>
                </a:lnTo>
                <a:lnTo>
                  <a:pt x="5842" y="73787"/>
                </a:lnTo>
                <a:lnTo>
                  <a:pt x="9209" y="73787"/>
                </a:lnTo>
                <a:lnTo>
                  <a:pt x="8673" y="73063"/>
                </a:lnTo>
                <a:close/>
              </a:path>
              <a:path w="414019" h="77470">
                <a:moveTo>
                  <a:pt x="7433" y="71094"/>
                </a:moveTo>
                <a:lnTo>
                  <a:pt x="2920" y="71094"/>
                </a:lnTo>
                <a:lnTo>
                  <a:pt x="5487" y="73460"/>
                </a:lnTo>
                <a:lnTo>
                  <a:pt x="5842" y="73063"/>
                </a:lnTo>
                <a:lnTo>
                  <a:pt x="8673" y="73063"/>
                </a:lnTo>
                <a:lnTo>
                  <a:pt x="7401" y="71346"/>
                </a:lnTo>
                <a:lnTo>
                  <a:pt x="7660" y="71346"/>
                </a:lnTo>
                <a:lnTo>
                  <a:pt x="7433" y="71094"/>
                </a:lnTo>
                <a:close/>
              </a:path>
              <a:path w="414019" h="77470">
                <a:moveTo>
                  <a:pt x="413110" y="6019"/>
                </a:moveTo>
                <a:lnTo>
                  <a:pt x="412522" y="6718"/>
                </a:lnTo>
                <a:lnTo>
                  <a:pt x="412236" y="7132"/>
                </a:lnTo>
                <a:lnTo>
                  <a:pt x="407664" y="7132"/>
                </a:lnTo>
                <a:lnTo>
                  <a:pt x="410844" y="7683"/>
                </a:lnTo>
                <a:lnTo>
                  <a:pt x="411321" y="7493"/>
                </a:lnTo>
                <a:lnTo>
                  <a:pt x="411480" y="7493"/>
                </a:lnTo>
                <a:lnTo>
                  <a:pt x="412750" y="6718"/>
                </a:lnTo>
                <a:lnTo>
                  <a:pt x="413110" y="6019"/>
                </a:lnTo>
                <a:close/>
              </a:path>
              <a:path w="414019" h="77470">
                <a:moveTo>
                  <a:pt x="406367" y="825"/>
                </a:moveTo>
                <a:lnTo>
                  <a:pt x="382396" y="825"/>
                </a:lnTo>
                <a:lnTo>
                  <a:pt x="381245" y="2057"/>
                </a:lnTo>
                <a:lnTo>
                  <a:pt x="381126" y="5499"/>
                </a:lnTo>
                <a:lnTo>
                  <a:pt x="382266" y="6718"/>
                </a:lnTo>
                <a:lnTo>
                  <a:pt x="378380" y="6718"/>
                </a:lnTo>
                <a:lnTo>
                  <a:pt x="400653" y="7493"/>
                </a:lnTo>
                <a:lnTo>
                  <a:pt x="406222" y="7493"/>
                </a:lnTo>
                <a:lnTo>
                  <a:pt x="407664" y="7132"/>
                </a:lnTo>
                <a:lnTo>
                  <a:pt x="412236" y="7132"/>
                </a:lnTo>
                <a:lnTo>
                  <a:pt x="413004" y="6019"/>
                </a:lnTo>
                <a:lnTo>
                  <a:pt x="413422" y="5499"/>
                </a:lnTo>
                <a:lnTo>
                  <a:pt x="413463" y="5334"/>
                </a:lnTo>
                <a:lnTo>
                  <a:pt x="414019" y="4254"/>
                </a:lnTo>
                <a:lnTo>
                  <a:pt x="414019" y="3429"/>
                </a:lnTo>
                <a:lnTo>
                  <a:pt x="380418" y="3429"/>
                </a:lnTo>
                <a:lnTo>
                  <a:pt x="394081" y="2057"/>
                </a:lnTo>
                <a:lnTo>
                  <a:pt x="400843" y="1790"/>
                </a:lnTo>
                <a:lnTo>
                  <a:pt x="402463" y="1790"/>
                </a:lnTo>
                <a:lnTo>
                  <a:pt x="406367" y="825"/>
                </a:lnTo>
                <a:close/>
              </a:path>
              <a:path w="414019" h="77470">
                <a:moveTo>
                  <a:pt x="407664" y="7132"/>
                </a:moveTo>
                <a:lnTo>
                  <a:pt x="406222" y="7493"/>
                </a:lnTo>
                <a:lnTo>
                  <a:pt x="409745" y="7493"/>
                </a:lnTo>
                <a:lnTo>
                  <a:pt x="407664" y="7132"/>
                </a:lnTo>
                <a:close/>
              </a:path>
              <a:path w="414019" h="77470">
                <a:moveTo>
                  <a:pt x="412222" y="7132"/>
                </a:moveTo>
                <a:lnTo>
                  <a:pt x="412071" y="7132"/>
                </a:lnTo>
                <a:lnTo>
                  <a:pt x="411480" y="7493"/>
                </a:lnTo>
                <a:lnTo>
                  <a:pt x="411321" y="7493"/>
                </a:lnTo>
                <a:lnTo>
                  <a:pt x="412222" y="7132"/>
                </a:lnTo>
                <a:close/>
              </a:path>
              <a:path w="414019" h="77470">
                <a:moveTo>
                  <a:pt x="413949" y="4254"/>
                </a:moveTo>
                <a:lnTo>
                  <a:pt x="413679" y="4914"/>
                </a:lnTo>
                <a:lnTo>
                  <a:pt x="413463" y="5334"/>
                </a:lnTo>
                <a:lnTo>
                  <a:pt x="413893" y="4914"/>
                </a:lnTo>
                <a:lnTo>
                  <a:pt x="413949" y="4254"/>
                </a:lnTo>
                <a:close/>
              </a:path>
              <a:path w="414019" h="77470">
                <a:moveTo>
                  <a:pt x="413422" y="2184"/>
                </a:moveTo>
                <a:lnTo>
                  <a:pt x="413679" y="2768"/>
                </a:lnTo>
                <a:lnTo>
                  <a:pt x="414019" y="3429"/>
                </a:lnTo>
                <a:lnTo>
                  <a:pt x="413893" y="2768"/>
                </a:lnTo>
                <a:lnTo>
                  <a:pt x="413422" y="2184"/>
                </a:lnTo>
                <a:close/>
              </a:path>
              <a:path w="414019" h="77470">
                <a:moveTo>
                  <a:pt x="412524" y="825"/>
                </a:moveTo>
                <a:lnTo>
                  <a:pt x="412527" y="965"/>
                </a:lnTo>
                <a:lnTo>
                  <a:pt x="413090" y="1790"/>
                </a:lnTo>
                <a:lnTo>
                  <a:pt x="412750" y="965"/>
                </a:lnTo>
                <a:lnTo>
                  <a:pt x="412524" y="825"/>
                </a:lnTo>
                <a:close/>
              </a:path>
              <a:path w="414019" h="77470">
                <a:moveTo>
                  <a:pt x="409086" y="304"/>
                </a:moveTo>
                <a:lnTo>
                  <a:pt x="397001" y="304"/>
                </a:lnTo>
                <a:lnTo>
                  <a:pt x="382647" y="825"/>
                </a:lnTo>
                <a:lnTo>
                  <a:pt x="406082" y="825"/>
                </a:lnTo>
                <a:lnTo>
                  <a:pt x="409086" y="304"/>
                </a:lnTo>
                <a:close/>
              </a:path>
              <a:path w="414019" h="77470">
                <a:moveTo>
                  <a:pt x="412077" y="304"/>
                </a:moveTo>
                <a:lnTo>
                  <a:pt x="411684" y="304"/>
                </a:lnTo>
                <a:lnTo>
                  <a:pt x="412524" y="825"/>
                </a:lnTo>
                <a:lnTo>
                  <a:pt x="412077" y="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0515" y="3025267"/>
            <a:ext cx="635" cy="0"/>
          </a:xfrm>
          <a:custGeom>
            <a:avLst/>
            <a:gdLst/>
            <a:ahLst/>
            <a:cxnLst/>
            <a:rect l="l" t="t" r="r" b="b"/>
            <a:pathLst>
              <a:path w="634">
                <a:moveTo>
                  <a:pt x="0" y="0"/>
                </a:moveTo>
                <a:lnTo>
                  <a:pt x="0" y="0"/>
                </a:lnTo>
                <a:lnTo>
                  <a:pt x="38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3190" y="2067686"/>
            <a:ext cx="335280" cy="828040"/>
          </a:xfrm>
          <a:custGeom>
            <a:avLst/>
            <a:gdLst/>
            <a:ahLst/>
            <a:cxnLst/>
            <a:rect l="l" t="t" r="r" b="b"/>
            <a:pathLst>
              <a:path w="335279" h="828039">
                <a:moveTo>
                  <a:pt x="167893" y="817245"/>
                </a:moveTo>
                <a:lnTo>
                  <a:pt x="166242" y="818388"/>
                </a:lnTo>
                <a:lnTo>
                  <a:pt x="165480" y="821943"/>
                </a:lnTo>
                <a:lnTo>
                  <a:pt x="166624" y="823595"/>
                </a:lnTo>
                <a:lnTo>
                  <a:pt x="168401" y="824102"/>
                </a:lnTo>
                <a:lnTo>
                  <a:pt x="183591" y="827404"/>
                </a:lnTo>
                <a:lnTo>
                  <a:pt x="202564" y="827659"/>
                </a:lnTo>
                <a:lnTo>
                  <a:pt x="247141" y="827659"/>
                </a:lnTo>
                <a:lnTo>
                  <a:pt x="270636" y="825880"/>
                </a:lnTo>
                <a:lnTo>
                  <a:pt x="271399" y="825626"/>
                </a:lnTo>
                <a:lnTo>
                  <a:pt x="289696" y="820038"/>
                </a:lnTo>
                <a:lnTo>
                  <a:pt x="184530" y="820038"/>
                </a:lnTo>
                <a:lnTo>
                  <a:pt x="169671" y="817499"/>
                </a:lnTo>
                <a:lnTo>
                  <a:pt x="167893" y="817245"/>
                </a:lnTo>
                <a:close/>
              </a:path>
              <a:path w="335279" h="828039">
                <a:moveTo>
                  <a:pt x="289984" y="811798"/>
                </a:moveTo>
                <a:lnTo>
                  <a:pt x="269112" y="818134"/>
                </a:lnTo>
                <a:lnTo>
                  <a:pt x="268194" y="818134"/>
                </a:lnTo>
                <a:lnTo>
                  <a:pt x="244699" y="819785"/>
                </a:lnTo>
                <a:lnTo>
                  <a:pt x="202564" y="819785"/>
                </a:lnTo>
                <a:lnTo>
                  <a:pt x="183768" y="820038"/>
                </a:lnTo>
                <a:lnTo>
                  <a:pt x="289696" y="820038"/>
                </a:lnTo>
                <a:lnTo>
                  <a:pt x="292607" y="819150"/>
                </a:lnTo>
                <a:lnTo>
                  <a:pt x="293369" y="818768"/>
                </a:lnTo>
                <a:lnTo>
                  <a:pt x="305128" y="812038"/>
                </a:lnTo>
                <a:lnTo>
                  <a:pt x="289559" y="812038"/>
                </a:lnTo>
                <a:lnTo>
                  <a:pt x="289984" y="811798"/>
                </a:lnTo>
                <a:close/>
              </a:path>
              <a:path w="335279" h="828039">
                <a:moveTo>
                  <a:pt x="290449" y="811657"/>
                </a:moveTo>
                <a:lnTo>
                  <a:pt x="289984" y="811798"/>
                </a:lnTo>
                <a:lnTo>
                  <a:pt x="289559" y="812038"/>
                </a:lnTo>
                <a:lnTo>
                  <a:pt x="290449" y="811657"/>
                </a:lnTo>
                <a:close/>
              </a:path>
              <a:path w="335279" h="828039">
                <a:moveTo>
                  <a:pt x="305794" y="811657"/>
                </a:moveTo>
                <a:lnTo>
                  <a:pt x="290449" y="811657"/>
                </a:lnTo>
                <a:lnTo>
                  <a:pt x="289559" y="812038"/>
                </a:lnTo>
                <a:lnTo>
                  <a:pt x="305128" y="812038"/>
                </a:lnTo>
                <a:lnTo>
                  <a:pt x="305794" y="811657"/>
                </a:lnTo>
                <a:close/>
              </a:path>
              <a:path w="335279" h="828039">
                <a:moveTo>
                  <a:pt x="307931" y="801648"/>
                </a:moveTo>
                <a:lnTo>
                  <a:pt x="289984" y="811798"/>
                </a:lnTo>
                <a:lnTo>
                  <a:pt x="290449" y="811657"/>
                </a:lnTo>
                <a:lnTo>
                  <a:pt x="305794" y="811657"/>
                </a:lnTo>
                <a:lnTo>
                  <a:pt x="311784" y="808227"/>
                </a:lnTo>
                <a:lnTo>
                  <a:pt x="312546" y="807592"/>
                </a:lnTo>
                <a:lnTo>
                  <a:pt x="317575" y="802386"/>
                </a:lnTo>
                <a:lnTo>
                  <a:pt x="307212" y="802386"/>
                </a:lnTo>
                <a:lnTo>
                  <a:pt x="307931" y="801648"/>
                </a:lnTo>
                <a:close/>
              </a:path>
              <a:path w="335279" h="828039">
                <a:moveTo>
                  <a:pt x="321105" y="788124"/>
                </a:moveTo>
                <a:lnTo>
                  <a:pt x="307950" y="801648"/>
                </a:lnTo>
                <a:lnTo>
                  <a:pt x="307212" y="802386"/>
                </a:lnTo>
                <a:lnTo>
                  <a:pt x="317575" y="802386"/>
                </a:lnTo>
                <a:lnTo>
                  <a:pt x="326898" y="792734"/>
                </a:lnTo>
                <a:lnTo>
                  <a:pt x="327786" y="791463"/>
                </a:lnTo>
                <a:lnTo>
                  <a:pt x="328735" y="788924"/>
                </a:lnTo>
                <a:lnTo>
                  <a:pt x="320801" y="788924"/>
                </a:lnTo>
                <a:lnTo>
                  <a:pt x="321105" y="788124"/>
                </a:lnTo>
                <a:close/>
              </a:path>
              <a:path w="335279" h="828039">
                <a:moveTo>
                  <a:pt x="321563" y="787653"/>
                </a:moveTo>
                <a:lnTo>
                  <a:pt x="321105" y="788124"/>
                </a:lnTo>
                <a:lnTo>
                  <a:pt x="320801" y="788924"/>
                </a:lnTo>
                <a:lnTo>
                  <a:pt x="321563" y="787653"/>
                </a:lnTo>
                <a:close/>
              </a:path>
              <a:path w="335279" h="828039">
                <a:moveTo>
                  <a:pt x="329209" y="787653"/>
                </a:moveTo>
                <a:lnTo>
                  <a:pt x="321563" y="787653"/>
                </a:lnTo>
                <a:lnTo>
                  <a:pt x="320801" y="788924"/>
                </a:lnTo>
                <a:lnTo>
                  <a:pt x="328735" y="788924"/>
                </a:lnTo>
                <a:lnTo>
                  <a:pt x="329209" y="787653"/>
                </a:lnTo>
                <a:close/>
              </a:path>
              <a:path w="335279" h="828039">
                <a:moveTo>
                  <a:pt x="327786" y="770542"/>
                </a:moveTo>
                <a:lnTo>
                  <a:pt x="321105" y="788124"/>
                </a:lnTo>
                <a:lnTo>
                  <a:pt x="321563" y="787653"/>
                </a:lnTo>
                <a:lnTo>
                  <a:pt x="329209" y="787653"/>
                </a:lnTo>
                <a:lnTo>
                  <a:pt x="334899" y="772413"/>
                </a:lnTo>
                <a:lnTo>
                  <a:pt x="334905" y="771143"/>
                </a:lnTo>
                <a:lnTo>
                  <a:pt x="327786" y="771143"/>
                </a:lnTo>
                <a:lnTo>
                  <a:pt x="327786" y="770542"/>
                </a:lnTo>
                <a:close/>
              </a:path>
              <a:path w="335279" h="828039">
                <a:moveTo>
                  <a:pt x="334911" y="769874"/>
                </a:moveTo>
                <a:lnTo>
                  <a:pt x="328040" y="769874"/>
                </a:lnTo>
                <a:lnTo>
                  <a:pt x="327907" y="770542"/>
                </a:lnTo>
                <a:lnTo>
                  <a:pt x="327786" y="771143"/>
                </a:lnTo>
                <a:lnTo>
                  <a:pt x="334905" y="771143"/>
                </a:lnTo>
                <a:lnTo>
                  <a:pt x="334911" y="769874"/>
                </a:lnTo>
                <a:close/>
              </a:path>
              <a:path w="335279" h="828039">
                <a:moveTo>
                  <a:pt x="244327" y="351027"/>
                </a:moveTo>
                <a:lnTo>
                  <a:pt x="244220" y="352171"/>
                </a:lnTo>
                <a:lnTo>
                  <a:pt x="242569" y="357759"/>
                </a:lnTo>
                <a:lnTo>
                  <a:pt x="241173" y="359663"/>
                </a:lnTo>
                <a:lnTo>
                  <a:pt x="238063" y="361509"/>
                </a:lnTo>
                <a:lnTo>
                  <a:pt x="242569" y="387985"/>
                </a:lnTo>
                <a:lnTo>
                  <a:pt x="250570" y="430911"/>
                </a:lnTo>
                <a:lnTo>
                  <a:pt x="263525" y="486155"/>
                </a:lnTo>
                <a:lnTo>
                  <a:pt x="278637" y="544829"/>
                </a:lnTo>
                <a:lnTo>
                  <a:pt x="278637" y="544957"/>
                </a:lnTo>
                <a:lnTo>
                  <a:pt x="294512" y="598677"/>
                </a:lnTo>
                <a:lnTo>
                  <a:pt x="308863" y="647573"/>
                </a:lnTo>
                <a:lnTo>
                  <a:pt x="320183" y="687379"/>
                </a:lnTo>
                <a:lnTo>
                  <a:pt x="326253" y="719327"/>
                </a:lnTo>
                <a:lnTo>
                  <a:pt x="326349" y="719836"/>
                </a:lnTo>
                <a:lnTo>
                  <a:pt x="326444" y="720711"/>
                </a:lnTo>
                <a:lnTo>
                  <a:pt x="327768" y="747522"/>
                </a:lnTo>
                <a:lnTo>
                  <a:pt x="327786" y="770542"/>
                </a:lnTo>
                <a:lnTo>
                  <a:pt x="328040" y="769874"/>
                </a:lnTo>
                <a:lnTo>
                  <a:pt x="334911" y="769874"/>
                </a:lnTo>
                <a:lnTo>
                  <a:pt x="335025" y="747522"/>
                </a:lnTo>
                <a:lnTo>
                  <a:pt x="333673" y="720711"/>
                </a:lnTo>
                <a:lnTo>
                  <a:pt x="333628" y="719327"/>
                </a:lnTo>
                <a:lnTo>
                  <a:pt x="327405" y="686562"/>
                </a:lnTo>
                <a:lnTo>
                  <a:pt x="327405" y="686308"/>
                </a:lnTo>
                <a:lnTo>
                  <a:pt x="315849" y="645540"/>
                </a:lnTo>
                <a:lnTo>
                  <a:pt x="301498" y="596646"/>
                </a:lnTo>
                <a:lnTo>
                  <a:pt x="285623" y="542925"/>
                </a:lnTo>
                <a:lnTo>
                  <a:pt x="270509" y="484377"/>
                </a:lnTo>
                <a:lnTo>
                  <a:pt x="257555" y="429387"/>
                </a:lnTo>
                <a:lnTo>
                  <a:pt x="249681" y="386714"/>
                </a:lnTo>
                <a:lnTo>
                  <a:pt x="244939" y="358139"/>
                </a:lnTo>
                <a:lnTo>
                  <a:pt x="244876" y="357759"/>
                </a:lnTo>
                <a:lnTo>
                  <a:pt x="244790" y="357240"/>
                </a:lnTo>
                <a:lnTo>
                  <a:pt x="244671" y="356362"/>
                </a:lnTo>
                <a:lnTo>
                  <a:pt x="244547" y="354439"/>
                </a:lnTo>
                <a:lnTo>
                  <a:pt x="244507" y="353822"/>
                </a:lnTo>
                <a:lnTo>
                  <a:pt x="244401" y="352171"/>
                </a:lnTo>
                <a:lnTo>
                  <a:pt x="244327" y="351027"/>
                </a:lnTo>
                <a:close/>
              </a:path>
              <a:path w="335279" h="828039">
                <a:moveTo>
                  <a:pt x="61377" y="13595"/>
                </a:moveTo>
                <a:lnTo>
                  <a:pt x="82830" y="65453"/>
                </a:lnTo>
                <a:lnTo>
                  <a:pt x="95503" y="107568"/>
                </a:lnTo>
                <a:lnTo>
                  <a:pt x="108838" y="152526"/>
                </a:lnTo>
                <a:lnTo>
                  <a:pt x="122554" y="197612"/>
                </a:lnTo>
                <a:lnTo>
                  <a:pt x="136143" y="239395"/>
                </a:lnTo>
                <a:lnTo>
                  <a:pt x="136270" y="239649"/>
                </a:lnTo>
                <a:lnTo>
                  <a:pt x="151383" y="276478"/>
                </a:lnTo>
                <a:lnTo>
                  <a:pt x="167385" y="307339"/>
                </a:lnTo>
                <a:lnTo>
                  <a:pt x="167512" y="307593"/>
                </a:lnTo>
                <a:lnTo>
                  <a:pt x="182625" y="330326"/>
                </a:lnTo>
                <a:lnTo>
                  <a:pt x="183006" y="330708"/>
                </a:lnTo>
                <a:lnTo>
                  <a:pt x="196214" y="346201"/>
                </a:lnTo>
                <a:lnTo>
                  <a:pt x="196850" y="346710"/>
                </a:lnTo>
                <a:lnTo>
                  <a:pt x="209803" y="356362"/>
                </a:lnTo>
                <a:lnTo>
                  <a:pt x="210438" y="356742"/>
                </a:lnTo>
                <a:lnTo>
                  <a:pt x="220852" y="361823"/>
                </a:lnTo>
                <a:lnTo>
                  <a:pt x="222376" y="362203"/>
                </a:lnTo>
                <a:lnTo>
                  <a:pt x="236118" y="362203"/>
                </a:lnTo>
                <a:lnTo>
                  <a:pt x="238063" y="361509"/>
                </a:lnTo>
                <a:lnTo>
                  <a:pt x="237489" y="358139"/>
                </a:lnTo>
                <a:lnTo>
                  <a:pt x="237429" y="355726"/>
                </a:lnTo>
                <a:lnTo>
                  <a:pt x="234360" y="355726"/>
                </a:lnTo>
                <a:lnTo>
                  <a:pt x="234986" y="355346"/>
                </a:lnTo>
                <a:lnTo>
                  <a:pt x="223900" y="355346"/>
                </a:lnTo>
                <a:lnTo>
                  <a:pt x="223107" y="355147"/>
                </a:lnTo>
                <a:lnTo>
                  <a:pt x="223494" y="355147"/>
                </a:lnTo>
                <a:lnTo>
                  <a:pt x="214268" y="350647"/>
                </a:lnTo>
                <a:lnTo>
                  <a:pt x="214121" y="350647"/>
                </a:lnTo>
                <a:lnTo>
                  <a:pt x="213486" y="350265"/>
                </a:lnTo>
                <a:lnTo>
                  <a:pt x="212928" y="349758"/>
                </a:lnTo>
                <a:lnTo>
                  <a:pt x="201849" y="341502"/>
                </a:lnTo>
                <a:lnTo>
                  <a:pt x="201675" y="341502"/>
                </a:lnTo>
                <a:lnTo>
                  <a:pt x="201167" y="340995"/>
                </a:lnTo>
                <a:lnTo>
                  <a:pt x="173481" y="303657"/>
                </a:lnTo>
                <a:lnTo>
                  <a:pt x="143090" y="237504"/>
                </a:lnTo>
                <a:lnTo>
                  <a:pt x="143004" y="237243"/>
                </a:lnTo>
                <a:lnTo>
                  <a:pt x="142892" y="236969"/>
                </a:lnTo>
                <a:lnTo>
                  <a:pt x="129285" y="195452"/>
                </a:lnTo>
                <a:lnTo>
                  <a:pt x="115569" y="150495"/>
                </a:lnTo>
                <a:lnTo>
                  <a:pt x="102234" y="105537"/>
                </a:lnTo>
                <a:lnTo>
                  <a:pt x="89661" y="63753"/>
                </a:lnTo>
                <a:lnTo>
                  <a:pt x="89534" y="63500"/>
                </a:lnTo>
                <a:lnTo>
                  <a:pt x="77342" y="31876"/>
                </a:lnTo>
                <a:lnTo>
                  <a:pt x="69326" y="13970"/>
                </a:lnTo>
                <a:lnTo>
                  <a:pt x="61721" y="13970"/>
                </a:lnTo>
                <a:lnTo>
                  <a:pt x="61377" y="13595"/>
                </a:lnTo>
                <a:close/>
              </a:path>
              <a:path w="335279" h="828039">
                <a:moveTo>
                  <a:pt x="244220" y="351027"/>
                </a:moveTo>
                <a:lnTo>
                  <a:pt x="237489" y="351027"/>
                </a:lnTo>
                <a:lnTo>
                  <a:pt x="237419" y="351665"/>
                </a:lnTo>
                <a:lnTo>
                  <a:pt x="237316" y="352171"/>
                </a:lnTo>
                <a:lnTo>
                  <a:pt x="237489" y="353822"/>
                </a:lnTo>
                <a:lnTo>
                  <a:pt x="237489" y="358139"/>
                </a:lnTo>
                <a:lnTo>
                  <a:pt x="238063" y="361509"/>
                </a:lnTo>
                <a:lnTo>
                  <a:pt x="241173" y="359663"/>
                </a:lnTo>
                <a:lnTo>
                  <a:pt x="242569" y="357759"/>
                </a:lnTo>
                <a:lnTo>
                  <a:pt x="244220" y="352171"/>
                </a:lnTo>
                <a:lnTo>
                  <a:pt x="244220" y="351027"/>
                </a:lnTo>
                <a:close/>
              </a:path>
              <a:path w="335279" h="828039">
                <a:moveTo>
                  <a:pt x="236475" y="354439"/>
                </a:moveTo>
                <a:lnTo>
                  <a:pt x="234360" y="355726"/>
                </a:lnTo>
                <a:lnTo>
                  <a:pt x="234092" y="355726"/>
                </a:lnTo>
                <a:lnTo>
                  <a:pt x="236265" y="355147"/>
                </a:lnTo>
                <a:lnTo>
                  <a:pt x="236475" y="354439"/>
                </a:lnTo>
                <a:close/>
              </a:path>
              <a:path w="335279" h="828039">
                <a:moveTo>
                  <a:pt x="236265" y="355147"/>
                </a:moveTo>
                <a:lnTo>
                  <a:pt x="234092" y="355726"/>
                </a:lnTo>
                <a:lnTo>
                  <a:pt x="236092" y="355726"/>
                </a:lnTo>
                <a:lnTo>
                  <a:pt x="236206" y="355346"/>
                </a:lnTo>
                <a:lnTo>
                  <a:pt x="236265" y="355147"/>
                </a:lnTo>
                <a:close/>
              </a:path>
              <a:path w="335279" h="828039">
                <a:moveTo>
                  <a:pt x="237369" y="353822"/>
                </a:moveTo>
                <a:lnTo>
                  <a:pt x="237230" y="353980"/>
                </a:lnTo>
                <a:lnTo>
                  <a:pt x="236475" y="354439"/>
                </a:lnTo>
                <a:lnTo>
                  <a:pt x="236265" y="355147"/>
                </a:lnTo>
                <a:lnTo>
                  <a:pt x="236206" y="355346"/>
                </a:lnTo>
                <a:lnTo>
                  <a:pt x="236092" y="355726"/>
                </a:lnTo>
                <a:lnTo>
                  <a:pt x="237374" y="353980"/>
                </a:lnTo>
                <a:lnTo>
                  <a:pt x="237369" y="353822"/>
                </a:lnTo>
                <a:close/>
              </a:path>
              <a:path w="335279" h="828039">
                <a:moveTo>
                  <a:pt x="237374" y="353980"/>
                </a:moveTo>
                <a:lnTo>
                  <a:pt x="236092" y="355726"/>
                </a:lnTo>
                <a:lnTo>
                  <a:pt x="237429" y="355726"/>
                </a:lnTo>
                <a:lnTo>
                  <a:pt x="237374" y="353980"/>
                </a:lnTo>
                <a:close/>
              </a:path>
              <a:path w="335279" h="828039">
                <a:moveTo>
                  <a:pt x="223494" y="355147"/>
                </a:moveTo>
                <a:lnTo>
                  <a:pt x="223107" y="355147"/>
                </a:lnTo>
                <a:lnTo>
                  <a:pt x="223900" y="355346"/>
                </a:lnTo>
                <a:lnTo>
                  <a:pt x="223494" y="355147"/>
                </a:lnTo>
                <a:close/>
              </a:path>
              <a:path w="335279" h="828039">
                <a:moveTo>
                  <a:pt x="235312" y="355147"/>
                </a:moveTo>
                <a:lnTo>
                  <a:pt x="223494" y="355147"/>
                </a:lnTo>
                <a:lnTo>
                  <a:pt x="223900" y="355346"/>
                </a:lnTo>
                <a:lnTo>
                  <a:pt x="234986" y="355346"/>
                </a:lnTo>
                <a:lnTo>
                  <a:pt x="235312" y="355147"/>
                </a:lnTo>
                <a:close/>
              </a:path>
              <a:path w="335279" h="828039">
                <a:moveTo>
                  <a:pt x="237300" y="351665"/>
                </a:moveTo>
                <a:lnTo>
                  <a:pt x="236475" y="354439"/>
                </a:lnTo>
                <a:lnTo>
                  <a:pt x="237489" y="353822"/>
                </a:lnTo>
                <a:lnTo>
                  <a:pt x="237316" y="352171"/>
                </a:lnTo>
                <a:lnTo>
                  <a:pt x="237300" y="351665"/>
                </a:lnTo>
                <a:close/>
              </a:path>
              <a:path w="335279" h="828039">
                <a:moveTo>
                  <a:pt x="241884" y="346201"/>
                </a:moveTo>
                <a:lnTo>
                  <a:pt x="239522" y="346201"/>
                </a:lnTo>
                <a:lnTo>
                  <a:pt x="238785" y="346710"/>
                </a:lnTo>
                <a:lnTo>
                  <a:pt x="237870" y="347217"/>
                </a:lnTo>
                <a:lnTo>
                  <a:pt x="237235" y="348361"/>
                </a:lnTo>
                <a:lnTo>
                  <a:pt x="237336" y="351665"/>
                </a:lnTo>
                <a:lnTo>
                  <a:pt x="237489" y="351027"/>
                </a:lnTo>
                <a:lnTo>
                  <a:pt x="244220" y="351027"/>
                </a:lnTo>
                <a:lnTo>
                  <a:pt x="244110" y="347725"/>
                </a:lnTo>
                <a:lnTo>
                  <a:pt x="243854" y="347472"/>
                </a:lnTo>
                <a:lnTo>
                  <a:pt x="243712" y="347217"/>
                </a:lnTo>
                <a:lnTo>
                  <a:pt x="241884" y="346201"/>
                </a:lnTo>
                <a:close/>
              </a:path>
              <a:path w="335279" h="828039">
                <a:moveTo>
                  <a:pt x="213845" y="350440"/>
                </a:moveTo>
                <a:lnTo>
                  <a:pt x="214121" y="350647"/>
                </a:lnTo>
                <a:lnTo>
                  <a:pt x="214268" y="350647"/>
                </a:lnTo>
                <a:lnTo>
                  <a:pt x="213845" y="350440"/>
                </a:lnTo>
                <a:close/>
              </a:path>
              <a:path w="335279" h="828039">
                <a:moveTo>
                  <a:pt x="243995" y="347725"/>
                </a:moveTo>
                <a:lnTo>
                  <a:pt x="244153" y="348361"/>
                </a:lnTo>
                <a:lnTo>
                  <a:pt x="244220" y="349376"/>
                </a:lnTo>
                <a:lnTo>
                  <a:pt x="244348" y="348361"/>
                </a:lnTo>
                <a:lnTo>
                  <a:pt x="243995" y="347725"/>
                </a:lnTo>
                <a:close/>
              </a:path>
              <a:path w="335279" h="828039">
                <a:moveTo>
                  <a:pt x="239522" y="346201"/>
                </a:moveTo>
                <a:lnTo>
                  <a:pt x="238632" y="346201"/>
                </a:lnTo>
                <a:lnTo>
                  <a:pt x="237108" y="347725"/>
                </a:lnTo>
                <a:lnTo>
                  <a:pt x="237148" y="348361"/>
                </a:lnTo>
                <a:lnTo>
                  <a:pt x="237588" y="347725"/>
                </a:lnTo>
                <a:lnTo>
                  <a:pt x="237870" y="347217"/>
                </a:lnTo>
                <a:lnTo>
                  <a:pt x="238785" y="346710"/>
                </a:lnTo>
                <a:lnTo>
                  <a:pt x="239522" y="346201"/>
                </a:lnTo>
                <a:close/>
              </a:path>
              <a:path w="335279" h="828039">
                <a:moveTo>
                  <a:pt x="243818" y="347217"/>
                </a:moveTo>
                <a:lnTo>
                  <a:pt x="243854" y="347472"/>
                </a:lnTo>
                <a:lnTo>
                  <a:pt x="243995" y="347725"/>
                </a:lnTo>
                <a:lnTo>
                  <a:pt x="244093" y="347472"/>
                </a:lnTo>
                <a:lnTo>
                  <a:pt x="243818" y="347217"/>
                </a:lnTo>
                <a:close/>
              </a:path>
              <a:path w="335279" h="828039">
                <a:moveTo>
                  <a:pt x="242718" y="346201"/>
                </a:moveTo>
                <a:lnTo>
                  <a:pt x="241884" y="346201"/>
                </a:lnTo>
                <a:lnTo>
                  <a:pt x="243712" y="347217"/>
                </a:lnTo>
                <a:lnTo>
                  <a:pt x="243268" y="346710"/>
                </a:lnTo>
                <a:lnTo>
                  <a:pt x="242718" y="346201"/>
                </a:lnTo>
                <a:close/>
              </a:path>
              <a:path w="335279" h="828039">
                <a:moveTo>
                  <a:pt x="201365" y="341142"/>
                </a:moveTo>
                <a:lnTo>
                  <a:pt x="201675" y="341502"/>
                </a:lnTo>
                <a:lnTo>
                  <a:pt x="201849" y="341502"/>
                </a:lnTo>
                <a:lnTo>
                  <a:pt x="201365" y="341142"/>
                </a:lnTo>
                <a:close/>
              </a:path>
              <a:path w="335279" h="828039">
                <a:moveTo>
                  <a:pt x="6730" y="57530"/>
                </a:moveTo>
                <a:lnTo>
                  <a:pt x="6476" y="58165"/>
                </a:lnTo>
                <a:lnTo>
                  <a:pt x="1131" y="58165"/>
                </a:lnTo>
                <a:lnTo>
                  <a:pt x="1269" y="58927"/>
                </a:lnTo>
                <a:lnTo>
                  <a:pt x="1524" y="60071"/>
                </a:lnTo>
                <a:lnTo>
                  <a:pt x="2666" y="60960"/>
                </a:lnTo>
                <a:lnTo>
                  <a:pt x="5079" y="60960"/>
                </a:lnTo>
                <a:lnTo>
                  <a:pt x="6223" y="60071"/>
                </a:lnTo>
                <a:lnTo>
                  <a:pt x="6476" y="58927"/>
                </a:lnTo>
                <a:lnTo>
                  <a:pt x="6615" y="58165"/>
                </a:lnTo>
                <a:lnTo>
                  <a:pt x="1269" y="58165"/>
                </a:lnTo>
                <a:lnTo>
                  <a:pt x="928" y="57530"/>
                </a:lnTo>
                <a:lnTo>
                  <a:pt x="6730" y="57530"/>
                </a:lnTo>
                <a:close/>
              </a:path>
              <a:path w="335279" h="828039">
                <a:moveTo>
                  <a:pt x="57150" y="0"/>
                </a:moveTo>
                <a:lnTo>
                  <a:pt x="46735" y="0"/>
                </a:lnTo>
                <a:lnTo>
                  <a:pt x="45465" y="253"/>
                </a:lnTo>
                <a:lnTo>
                  <a:pt x="39624" y="2286"/>
                </a:lnTo>
                <a:lnTo>
                  <a:pt x="38226" y="3301"/>
                </a:lnTo>
                <a:lnTo>
                  <a:pt x="32130" y="9651"/>
                </a:lnTo>
                <a:lnTo>
                  <a:pt x="23113" y="18541"/>
                </a:lnTo>
                <a:lnTo>
                  <a:pt x="22859" y="18923"/>
                </a:lnTo>
                <a:lnTo>
                  <a:pt x="14096" y="30479"/>
                </a:lnTo>
                <a:lnTo>
                  <a:pt x="6603" y="40512"/>
                </a:lnTo>
                <a:lnTo>
                  <a:pt x="0" y="54610"/>
                </a:lnTo>
                <a:lnTo>
                  <a:pt x="380" y="56514"/>
                </a:lnTo>
                <a:lnTo>
                  <a:pt x="1015" y="57530"/>
                </a:lnTo>
                <a:lnTo>
                  <a:pt x="1269" y="58165"/>
                </a:lnTo>
                <a:lnTo>
                  <a:pt x="6476" y="58165"/>
                </a:lnTo>
                <a:lnTo>
                  <a:pt x="6730" y="57530"/>
                </a:lnTo>
                <a:lnTo>
                  <a:pt x="7365" y="56514"/>
                </a:lnTo>
                <a:lnTo>
                  <a:pt x="7746" y="54610"/>
                </a:lnTo>
                <a:lnTo>
                  <a:pt x="7746" y="54228"/>
                </a:lnTo>
                <a:lnTo>
                  <a:pt x="8071" y="54228"/>
                </a:lnTo>
                <a:lnTo>
                  <a:pt x="8770" y="52070"/>
                </a:lnTo>
                <a:lnTo>
                  <a:pt x="8635" y="52070"/>
                </a:lnTo>
                <a:lnTo>
                  <a:pt x="9016" y="51308"/>
                </a:lnTo>
                <a:lnTo>
                  <a:pt x="10605" y="48767"/>
                </a:lnTo>
                <a:lnTo>
                  <a:pt x="12953" y="44830"/>
                </a:lnTo>
                <a:lnTo>
                  <a:pt x="15884" y="40893"/>
                </a:lnTo>
                <a:lnTo>
                  <a:pt x="20192" y="35051"/>
                </a:lnTo>
                <a:lnTo>
                  <a:pt x="28448" y="24004"/>
                </a:lnTo>
                <a:lnTo>
                  <a:pt x="37464" y="14859"/>
                </a:lnTo>
                <a:lnTo>
                  <a:pt x="42730" y="9271"/>
                </a:lnTo>
                <a:lnTo>
                  <a:pt x="42290" y="9271"/>
                </a:lnTo>
                <a:lnTo>
                  <a:pt x="43687" y="8254"/>
                </a:lnTo>
                <a:lnTo>
                  <a:pt x="44831" y="8254"/>
                </a:lnTo>
                <a:lnTo>
                  <a:pt x="47371" y="7238"/>
                </a:lnTo>
                <a:lnTo>
                  <a:pt x="46735" y="7238"/>
                </a:lnTo>
                <a:lnTo>
                  <a:pt x="48005" y="6985"/>
                </a:lnTo>
                <a:lnTo>
                  <a:pt x="55300" y="6985"/>
                </a:lnTo>
                <a:lnTo>
                  <a:pt x="54482" y="6096"/>
                </a:lnTo>
                <a:lnTo>
                  <a:pt x="64219" y="6096"/>
                </a:lnTo>
                <a:lnTo>
                  <a:pt x="59816" y="1142"/>
                </a:lnTo>
                <a:lnTo>
                  <a:pt x="57150" y="0"/>
                </a:lnTo>
                <a:close/>
              </a:path>
              <a:path w="335279" h="828039">
                <a:moveTo>
                  <a:pt x="8071" y="54228"/>
                </a:moveTo>
                <a:lnTo>
                  <a:pt x="7746" y="54228"/>
                </a:lnTo>
                <a:lnTo>
                  <a:pt x="7619" y="55625"/>
                </a:lnTo>
                <a:lnTo>
                  <a:pt x="7948" y="54610"/>
                </a:lnTo>
                <a:lnTo>
                  <a:pt x="8071" y="54228"/>
                </a:lnTo>
                <a:close/>
              </a:path>
              <a:path w="335279" h="828039">
                <a:moveTo>
                  <a:pt x="8929" y="51577"/>
                </a:moveTo>
                <a:lnTo>
                  <a:pt x="8635" y="52070"/>
                </a:lnTo>
                <a:lnTo>
                  <a:pt x="8770" y="52070"/>
                </a:lnTo>
                <a:lnTo>
                  <a:pt x="8929" y="51577"/>
                </a:lnTo>
                <a:close/>
              </a:path>
              <a:path w="335279" h="828039">
                <a:moveTo>
                  <a:pt x="68871" y="12953"/>
                </a:moveTo>
                <a:lnTo>
                  <a:pt x="61086" y="12953"/>
                </a:lnTo>
                <a:lnTo>
                  <a:pt x="61721" y="13970"/>
                </a:lnTo>
                <a:lnTo>
                  <a:pt x="69326" y="13970"/>
                </a:lnTo>
                <a:lnTo>
                  <a:pt x="68871" y="12953"/>
                </a:lnTo>
                <a:close/>
              </a:path>
              <a:path w="335279" h="828039">
                <a:moveTo>
                  <a:pt x="54482" y="6096"/>
                </a:moveTo>
                <a:lnTo>
                  <a:pt x="61377" y="13595"/>
                </a:lnTo>
                <a:lnTo>
                  <a:pt x="61086" y="12953"/>
                </a:lnTo>
                <a:lnTo>
                  <a:pt x="68871" y="12953"/>
                </a:lnTo>
                <a:lnTo>
                  <a:pt x="67563" y="10033"/>
                </a:lnTo>
                <a:lnTo>
                  <a:pt x="67019" y="9271"/>
                </a:lnTo>
                <a:lnTo>
                  <a:pt x="66928" y="9143"/>
                </a:lnTo>
                <a:lnTo>
                  <a:pt x="65235" y="7238"/>
                </a:lnTo>
                <a:lnTo>
                  <a:pt x="57150" y="7238"/>
                </a:lnTo>
                <a:lnTo>
                  <a:pt x="54482" y="6096"/>
                </a:lnTo>
                <a:close/>
              </a:path>
              <a:path w="335279" h="828039">
                <a:moveTo>
                  <a:pt x="43687" y="8254"/>
                </a:moveTo>
                <a:lnTo>
                  <a:pt x="42290" y="9271"/>
                </a:lnTo>
                <a:lnTo>
                  <a:pt x="42996" y="8988"/>
                </a:lnTo>
                <a:lnTo>
                  <a:pt x="43687" y="8254"/>
                </a:lnTo>
                <a:close/>
              </a:path>
              <a:path w="335279" h="828039">
                <a:moveTo>
                  <a:pt x="42996" y="8988"/>
                </a:moveTo>
                <a:lnTo>
                  <a:pt x="42290" y="9271"/>
                </a:lnTo>
                <a:lnTo>
                  <a:pt x="42730" y="9271"/>
                </a:lnTo>
                <a:lnTo>
                  <a:pt x="42996" y="8988"/>
                </a:lnTo>
                <a:close/>
              </a:path>
              <a:path w="335279" h="828039">
                <a:moveTo>
                  <a:pt x="44831" y="8254"/>
                </a:moveTo>
                <a:lnTo>
                  <a:pt x="43687" y="8254"/>
                </a:lnTo>
                <a:lnTo>
                  <a:pt x="42996" y="8988"/>
                </a:lnTo>
                <a:lnTo>
                  <a:pt x="44831" y="8254"/>
                </a:lnTo>
                <a:close/>
              </a:path>
              <a:path w="335279" h="828039">
                <a:moveTo>
                  <a:pt x="48005" y="6985"/>
                </a:moveTo>
                <a:lnTo>
                  <a:pt x="46735" y="7238"/>
                </a:lnTo>
                <a:lnTo>
                  <a:pt x="47371" y="7238"/>
                </a:lnTo>
                <a:lnTo>
                  <a:pt x="48005" y="6985"/>
                </a:lnTo>
                <a:close/>
              </a:path>
              <a:path w="335279" h="828039">
                <a:moveTo>
                  <a:pt x="55300" y="6985"/>
                </a:moveTo>
                <a:lnTo>
                  <a:pt x="48005" y="6985"/>
                </a:lnTo>
                <a:lnTo>
                  <a:pt x="47371" y="7238"/>
                </a:lnTo>
                <a:lnTo>
                  <a:pt x="55533" y="7238"/>
                </a:lnTo>
                <a:lnTo>
                  <a:pt x="55300" y="6985"/>
                </a:lnTo>
                <a:close/>
              </a:path>
              <a:path w="335279" h="828039">
                <a:moveTo>
                  <a:pt x="64219" y="6096"/>
                </a:moveTo>
                <a:lnTo>
                  <a:pt x="54482" y="6096"/>
                </a:lnTo>
                <a:lnTo>
                  <a:pt x="57150" y="7238"/>
                </a:lnTo>
                <a:lnTo>
                  <a:pt x="65235" y="7238"/>
                </a:lnTo>
                <a:lnTo>
                  <a:pt x="64219" y="60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835" y="2176907"/>
            <a:ext cx="349885" cy="855344"/>
          </a:xfrm>
          <a:custGeom>
            <a:avLst/>
            <a:gdLst/>
            <a:ahLst/>
            <a:cxnLst/>
            <a:rect l="l" t="t" r="r" b="b"/>
            <a:pathLst>
              <a:path w="349884" h="855344">
                <a:moveTo>
                  <a:pt x="188039" y="347636"/>
                </a:moveTo>
                <a:lnTo>
                  <a:pt x="178471" y="367383"/>
                </a:lnTo>
                <a:lnTo>
                  <a:pt x="178174" y="367791"/>
                </a:lnTo>
                <a:lnTo>
                  <a:pt x="166263" y="385133"/>
                </a:lnTo>
                <a:lnTo>
                  <a:pt x="138870" y="414658"/>
                </a:lnTo>
                <a:lnTo>
                  <a:pt x="119218" y="428116"/>
                </a:lnTo>
                <a:lnTo>
                  <a:pt x="115201" y="429640"/>
                </a:lnTo>
                <a:lnTo>
                  <a:pt x="113487" y="430529"/>
                </a:lnTo>
                <a:lnTo>
                  <a:pt x="111634" y="433577"/>
                </a:lnTo>
                <a:lnTo>
                  <a:pt x="111559" y="435659"/>
                </a:lnTo>
                <a:lnTo>
                  <a:pt x="112090" y="437388"/>
                </a:lnTo>
                <a:lnTo>
                  <a:pt x="116763" y="444626"/>
                </a:lnTo>
                <a:lnTo>
                  <a:pt x="129616" y="459231"/>
                </a:lnTo>
                <a:lnTo>
                  <a:pt x="145884" y="481838"/>
                </a:lnTo>
                <a:lnTo>
                  <a:pt x="162258" y="510413"/>
                </a:lnTo>
                <a:lnTo>
                  <a:pt x="164096" y="513588"/>
                </a:lnTo>
                <a:lnTo>
                  <a:pt x="180632" y="548893"/>
                </a:lnTo>
                <a:lnTo>
                  <a:pt x="196646" y="584962"/>
                </a:lnTo>
                <a:lnTo>
                  <a:pt x="209149" y="620031"/>
                </a:lnTo>
                <a:lnTo>
                  <a:pt x="218465" y="655319"/>
                </a:lnTo>
                <a:lnTo>
                  <a:pt x="227063" y="687704"/>
                </a:lnTo>
                <a:lnTo>
                  <a:pt x="234556" y="718946"/>
                </a:lnTo>
                <a:lnTo>
                  <a:pt x="241719" y="747013"/>
                </a:lnTo>
                <a:lnTo>
                  <a:pt x="241807" y="747394"/>
                </a:lnTo>
                <a:lnTo>
                  <a:pt x="260972" y="794638"/>
                </a:lnTo>
                <a:lnTo>
                  <a:pt x="281838" y="827913"/>
                </a:lnTo>
                <a:lnTo>
                  <a:pt x="299834" y="846708"/>
                </a:lnTo>
                <a:lnTo>
                  <a:pt x="300100" y="846963"/>
                </a:lnTo>
                <a:lnTo>
                  <a:pt x="307657" y="851915"/>
                </a:lnTo>
                <a:lnTo>
                  <a:pt x="308711" y="852423"/>
                </a:lnTo>
                <a:lnTo>
                  <a:pt x="317030" y="854837"/>
                </a:lnTo>
                <a:lnTo>
                  <a:pt x="326783" y="854837"/>
                </a:lnTo>
                <a:lnTo>
                  <a:pt x="337235" y="854455"/>
                </a:lnTo>
                <a:lnTo>
                  <a:pt x="339471" y="853439"/>
                </a:lnTo>
                <a:lnTo>
                  <a:pt x="343612" y="848994"/>
                </a:lnTo>
                <a:lnTo>
                  <a:pt x="334975" y="848994"/>
                </a:lnTo>
                <a:lnTo>
                  <a:pt x="335927" y="848105"/>
                </a:lnTo>
                <a:lnTo>
                  <a:pt x="337235" y="848105"/>
                </a:lnTo>
                <a:lnTo>
                  <a:pt x="326809" y="847725"/>
                </a:lnTo>
                <a:lnTo>
                  <a:pt x="319189" y="847725"/>
                </a:lnTo>
                <a:lnTo>
                  <a:pt x="312516" y="845565"/>
                </a:lnTo>
                <a:lnTo>
                  <a:pt x="311912" y="845565"/>
                </a:lnTo>
                <a:lnTo>
                  <a:pt x="310946" y="845057"/>
                </a:lnTo>
                <a:lnTo>
                  <a:pt x="311156" y="845057"/>
                </a:lnTo>
                <a:lnTo>
                  <a:pt x="304054" y="840283"/>
                </a:lnTo>
                <a:lnTo>
                  <a:pt x="296412" y="834135"/>
                </a:lnTo>
                <a:lnTo>
                  <a:pt x="296265" y="834135"/>
                </a:lnTo>
                <a:lnTo>
                  <a:pt x="295617" y="833501"/>
                </a:lnTo>
                <a:lnTo>
                  <a:pt x="295778" y="833501"/>
                </a:lnTo>
                <a:lnTo>
                  <a:pt x="287985" y="823340"/>
                </a:lnTo>
                <a:lnTo>
                  <a:pt x="277609" y="809116"/>
                </a:lnTo>
                <a:lnTo>
                  <a:pt x="267614" y="790805"/>
                </a:lnTo>
                <a:lnTo>
                  <a:pt x="257560" y="769746"/>
                </a:lnTo>
                <a:lnTo>
                  <a:pt x="257486" y="769614"/>
                </a:lnTo>
                <a:lnTo>
                  <a:pt x="257378" y="769365"/>
                </a:lnTo>
                <a:lnTo>
                  <a:pt x="248958" y="745235"/>
                </a:lnTo>
                <a:lnTo>
                  <a:pt x="248869" y="744981"/>
                </a:lnTo>
                <a:lnTo>
                  <a:pt x="241706" y="717168"/>
                </a:lnTo>
                <a:lnTo>
                  <a:pt x="234111" y="685926"/>
                </a:lnTo>
                <a:lnTo>
                  <a:pt x="225412" y="653414"/>
                </a:lnTo>
                <a:lnTo>
                  <a:pt x="203301" y="582548"/>
                </a:lnTo>
                <a:lnTo>
                  <a:pt x="186956" y="545972"/>
                </a:lnTo>
                <a:lnTo>
                  <a:pt x="170218" y="510413"/>
                </a:lnTo>
                <a:lnTo>
                  <a:pt x="135089" y="455040"/>
                </a:lnTo>
                <a:lnTo>
                  <a:pt x="121919" y="440054"/>
                </a:lnTo>
                <a:lnTo>
                  <a:pt x="120348" y="437388"/>
                </a:lnTo>
                <a:lnTo>
                  <a:pt x="119951" y="436752"/>
                </a:lnTo>
                <a:lnTo>
                  <a:pt x="116662" y="436752"/>
                </a:lnTo>
                <a:lnTo>
                  <a:pt x="118136" y="434477"/>
                </a:lnTo>
                <a:lnTo>
                  <a:pt x="118035" y="433831"/>
                </a:lnTo>
                <a:lnTo>
                  <a:pt x="117970" y="433577"/>
                </a:lnTo>
                <a:lnTo>
                  <a:pt x="123994" y="433577"/>
                </a:lnTo>
                <a:lnTo>
                  <a:pt x="156679" y="406526"/>
                </a:lnTo>
                <a:lnTo>
                  <a:pt x="171221" y="389763"/>
                </a:lnTo>
                <a:lnTo>
                  <a:pt x="171462" y="389508"/>
                </a:lnTo>
                <a:lnTo>
                  <a:pt x="184264" y="370713"/>
                </a:lnTo>
                <a:lnTo>
                  <a:pt x="194322" y="349757"/>
                </a:lnTo>
                <a:lnTo>
                  <a:pt x="194640" y="348360"/>
                </a:lnTo>
                <a:lnTo>
                  <a:pt x="188036" y="348360"/>
                </a:lnTo>
                <a:lnTo>
                  <a:pt x="188039" y="347636"/>
                </a:lnTo>
                <a:close/>
              </a:path>
              <a:path w="349884" h="855344">
                <a:moveTo>
                  <a:pt x="347852" y="838834"/>
                </a:moveTo>
                <a:lnTo>
                  <a:pt x="345836" y="838834"/>
                </a:lnTo>
                <a:lnTo>
                  <a:pt x="345046" y="839596"/>
                </a:lnTo>
                <a:lnTo>
                  <a:pt x="334975" y="848994"/>
                </a:lnTo>
                <a:lnTo>
                  <a:pt x="337235" y="848105"/>
                </a:lnTo>
                <a:lnTo>
                  <a:pt x="344440" y="848105"/>
                </a:lnTo>
                <a:lnTo>
                  <a:pt x="348818" y="843406"/>
                </a:lnTo>
                <a:lnTo>
                  <a:pt x="349783" y="842263"/>
                </a:lnTo>
                <a:lnTo>
                  <a:pt x="349757" y="840739"/>
                </a:lnTo>
                <a:lnTo>
                  <a:pt x="347852" y="838834"/>
                </a:lnTo>
                <a:close/>
              </a:path>
              <a:path w="349884" h="855344">
                <a:moveTo>
                  <a:pt x="344440" y="848105"/>
                </a:moveTo>
                <a:lnTo>
                  <a:pt x="337235" y="848105"/>
                </a:lnTo>
                <a:lnTo>
                  <a:pt x="334975" y="848994"/>
                </a:lnTo>
                <a:lnTo>
                  <a:pt x="343612" y="848994"/>
                </a:lnTo>
                <a:lnTo>
                  <a:pt x="344440" y="848105"/>
                </a:lnTo>
                <a:close/>
              </a:path>
              <a:path w="349884" h="855344">
                <a:moveTo>
                  <a:pt x="310946" y="845057"/>
                </a:moveTo>
                <a:lnTo>
                  <a:pt x="311912" y="845565"/>
                </a:lnTo>
                <a:lnTo>
                  <a:pt x="311350" y="845188"/>
                </a:lnTo>
                <a:lnTo>
                  <a:pt x="310946" y="845057"/>
                </a:lnTo>
                <a:close/>
              </a:path>
              <a:path w="349884" h="855344">
                <a:moveTo>
                  <a:pt x="311350" y="845188"/>
                </a:moveTo>
                <a:lnTo>
                  <a:pt x="311912" y="845565"/>
                </a:lnTo>
                <a:lnTo>
                  <a:pt x="312516" y="845565"/>
                </a:lnTo>
                <a:lnTo>
                  <a:pt x="311350" y="845188"/>
                </a:lnTo>
                <a:close/>
              </a:path>
              <a:path w="349884" h="855344">
                <a:moveTo>
                  <a:pt x="311156" y="845057"/>
                </a:moveTo>
                <a:lnTo>
                  <a:pt x="310946" y="845057"/>
                </a:lnTo>
                <a:lnTo>
                  <a:pt x="311350" y="845188"/>
                </a:lnTo>
                <a:lnTo>
                  <a:pt x="311156" y="845057"/>
                </a:lnTo>
                <a:close/>
              </a:path>
              <a:path w="349884" h="855344">
                <a:moveTo>
                  <a:pt x="296041" y="833837"/>
                </a:moveTo>
                <a:lnTo>
                  <a:pt x="296265" y="834135"/>
                </a:lnTo>
                <a:lnTo>
                  <a:pt x="296412" y="834135"/>
                </a:lnTo>
                <a:lnTo>
                  <a:pt x="296041" y="833837"/>
                </a:lnTo>
                <a:close/>
              </a:path>
              <a:path w="349884" h="855344">
                <a:moveTo>
                  <a:pt x="295778" y="833501"/>
                </a:moveTo>
                <a:lnTo>
                  <a:pt x="295617" y="833501"/>
                </a:lnTo>
                <a:lnTo>
                  <a:pt x="296041" y="833837"/>
                </a:lnTo>
                <a:lnTo>
                  <a:pt x="295778" y="833501"/>
                </a:lnTo>
                <a:close/>
              </a:path>
              <a:path w="349884" h="855344">
                <a:moveTo>
                  <a:pt x="118531" y="434477"/>
                </a:moveTo>
                <a:lnTo>
                  <a:pt x="118489" y="435659"/>
                </a:lnTo>
                <a:lnTo>
                  <a:pt x="117370" y="435659"/>
                </a:lnTo>
                <a:lnTo>
                  <a:pt x="116662" y="436752"/>
                </a:lnTo>
                <a:lnTo>
                  <a:pt x="117800" y="436244"/>
                </a:lnTo>
                <a:lnTo>
                  <a:pt x="119269" y="435659"/>
                </a:lnTo>
                <a:lnTo>
                  <a:pt x="118503" y="435659"/>
                </a:lnTo>
                <a:lnTo>
                  <a:pt x="118200" y="434477"/>
                </a:lnTo>
                <a:lnTo>
                  <a:pt x="118531" y="434477"/>
                </a:lnTo>
                <a:close/>
              </a:path>
              <a:path w="349884" h="855344">
                <a:moveTo>
                  <a:pt x="119269" y="435659"/>
                </a:moveTo>
                <a:lnTo>
                  <a:pt x="117800" y="436244"/>
                </a:lnTo>
                <a:lnTo>
                  <a:pt x="116662" y="436752"/>
                </a:lnTo>
                <a:lnTo>
                  <a:pt x="119951" y="436752"/>
                </a:lnTo>
                <a:lnTo>
                  <a:pt x="119269" y="435659"/>
                </a:lnTo>
                <a:close/>
              </a:path>
              <a:path w="349884" h="855344">
                <a:moveTo>
                  <a:pt x="118366" y="434213"/>
                </a:moveTo>
                <a:lnTo>
                  <a:pt x="118200" y="434477"/>
                </a:lnTo>
                <a:lnTo>
                  <a:pt x="118503" y="435659"/>
                </a:lnTo>
                <a:lnTo>
                  <a:pt x="118531" y="434477"/>
                </a:lnTo>
                <a:lnTo>
                  <a:pt x="118366" y="434213"/>
                </a:lnTo>
                <a:close/>
              </a:path>
              <a:path w="349884" h="855344">
                <a:moveTo>
                  <a:pt x="123576" y="433831"/>
                </a:moveTo>
                <a:lnTo>
                  <a:pt x="118554" y="433831"/>
                </a:lnTo>
                <a:lnTo>
                  <a:pt x="118531" y="434477"/>
                </a:lnTo>
                <a:lnTo>
                  <a:pt x="119269" y="435659"/>
                </a:lnTo>
                <a:lnTo>
                  <a:pt x="122375" y="434477"/>
                </a:lnTo>
                <a:lnTo>
                  <a:pt x="122948" y="434213"/>
                </a:lnTo>
                <a:lnTo>
                  <a:pt x="123576" y="433831"/>
                </a:lnTo>
                <a:close/>
              </a:path>
              <a:path w="349884" h="855344">
                <a:moveTo>
                  <a:pt x="118128" y="433831"/>
                </a:moveTo>
                <a:lnTo>
                  <a:pt x="118200" y="434477"/>
                </a:lnTo>
                <a:lnTo>
                  <a:pt x="118307" y="434213"/>
                </a:lnTo>
                <a:lnTo>
                  <a:pt x="118128" y="433831"/>
                </a:lnTo>
                <a:close/>
              </a:path>
              <a:path w="349884" h="855344">
                <a:moveTo>
                  <a:pt x="118554" y="433831"/>
                </a:moveTo>
                <a:lnTo>
                  <a:pt x="118366" y="434213"/>
                </a:lnTo>
                <a:lnTo>
                  <a:pt x="118531" y="434477"/>
                </a:lnTo>
                <a:lnTo>
                  <a:pt x="118554" y="433831"/>
                </a:lnTo>
                <a:close/>
              </a:path>
              <a:path w="349884" h="855344">
                <a:moveTo>
                  <a:pt x="123994" y="433577"/>
                </a:moveTo>
                <a:lnTo>
                  <a:pt x="117970" y="433577"/>
                </a:lnTo>
                <a:lnTo>
                  <a:pt x="118366" y="434213"/>
                </a:lnTo>
                <a:lnTo>
                  <a:pt x="118554" y="433831"/>
                </a:lnTo>
                <a:lnTo>
                  <a:pt x="123576" y="433831"/>
                </a:lnTo>
                <a:lnTo>
                  <a:pt x="123994" y="433577"/>
                </a:lnTo>
                <a:close/>
              </a:path>
              <a:path w="349884" h="855344">
                <a:moveTo>
                  <a:pt x="188366" y="346963"/>
                </a:moveTo>
                <a:lnTo>
                  <a:pt x="188039" y="347636"/>
                </a:lnTo>
                <a:lnTo>
                  <a:pt x="188036" y="348360"/>
                </a:lnTo>
                <a:lnTo>
                  <a:pt x="188366" y="346963"/>
                </a:lnTo>
                <a:close/>
              </a:path>
              <a:path w="349884" h="855344">
                <a:moveTo>
                  <a:pt x="194635" y="346963"/>
                </a:moveTo>
                <a:lnTo>
                  <a:pt x="188366" y="346963"/>
                </a:lnTo>
                <a:lnTo>
                  <a:pt x="188036" y="348360"/>
                </a:lnTo>
                <a:lnTo>
                  <a:pt x="194640" y="348360"/>
                </a:lnTo>
                <a:lnTo>
                  <a:pt x="194635" y="346963"/>
                </a:lnTo>
                <a:close/>
              </a:path>
              <a:path w="349884" h="855344">
                <a:moveTo>
                  <a:pt x="188174" y="311085"/>
                </a:moveTo>
                <a:lnTo>
                  <a:pt x="188137" y="328929"/>
                </a:lnTo>
                <a:lnTo>
                  <a:pt x="188039" y="347636"/>
                </a:lnTo>
                <a:lnTo>
                  <a:pt x="188366" y="346963"/>
                </a:lnTo>
                <a:lnTo>
                  <a:pt x="194635" y="346963"/>
                </a:lnTo>
                <a:lnTo>
                  <a:pt x="194516" y="311530"/>
                </a:lnTo>
                <a:lnTo>
                  <a:pt x="188315" y="311530"/>
                </a:lnTo>
                <a:lnTo>
                  <a:pt x="188174" y="311085"/>
                </a:lnTo>
                <a:close/>
              </a:path>
              <a:path w="349884" h="855344">
                <a:moveTo>
                  <a:pt x="194513" y="310514"/>
                </a:moveTo>
                <a:lnTo>
                  <a:pt x="188175" y="310514"/>
                </a:lnTo>
                <a:lnTo>
                  <a:pt x="188254" y="311085"/>
                </a:lnTo>
                <a:lnTo>
                  <a:pt x="188315" y="311530"/>
                </a:lnTo>
                <a:lnTo>
                  <a:pt x="194516" y="311530"/>
                </a:lnTo>
                <a:lnTo>
                  <a:pt x="194513" y="310514"/>
                </a:lnTo>
                <a:close/>
              </a:path>
              <a:path w="349884" h="855344">
                <a:moveTo>
                  <a:pt x="183703" y="296953"/>
                </a:moveTo>
                <a:lnTo>
                  <a:pt x="188174" y="311085"/>
                </a:lnTo>
                <a:lnTo>
                  <a:pt x="188175" y="310514"/>
                </a:lnTo>
                <a:lnTo>
                  <a:pt x="194513" y="310514"/>
                </a:lnTo>
                <a:lnTo>
                  <a:pt x="194360" y="309625"/>
                </a:lnTo>
                <a:lnTo>
                  <a:pt x="190471" y="297433"/>
                </a:lnTo>
                <a:lnTo>
                  <a:pt x="184010" y="297433"/>
                </a:lnTo>
                <a:lnTo>
                  <a:pt x="183703" y="296953"/>
                </a:lnTo>
                <a:close/>
              </a:path>
              <a:path w="349884" h="855344">
                <a:moveTo>
                  <a:pt x="183139" y="284479"/>
                </a:moveTo>
                <a:lnTo>
                  <a:pt x="175742" y="284479"/>
                </a:lnTo>
                <a:lnTo>
                  <a:pt x="176065" y="284883"/>
                </a:lnTo>
                <a:lnTo>
                  <a:pt x="176147" y="285114"/>
                </a:lnTo>
                <a:lnTo>
                  <a:pt x="182389" y="294893"/>
                </a:lnTo>
                <a:lnTo>
                  <a:pt x="183654" y="296798"/>
                </a:lnTo>
                <a:lnTo>
                  <a:pt x="184010" y="297433"/>
                </a:lnTo>
                <a:lnTo>
                  <a:pt x="190471" y="297433"/>
                </a:lnTo>
                <a:lnTo>
                  <a:pt x="189661" y="294893"/>
                </a:lnTo>
                <a:lnTo>
                  <a:pt x="189318" y="294131"/>
                </a:lnTo>
                <a:lnTo>
                  <a:pt x="183139" y="284479"/>
                </a:lnTo>
                <a:close/>
              </a:path>
              <a:path w="349884" h="855344">
                <a:moveTo>
                  <a:pt x="39763" y="0"/>
                </a:moveTo>
                <a:lnTo>
                  <a:pt x="27012" y="0"/>
                </a:lnTo>
                <a:lnTo>
                  <a:pt x="16573" y="1904"/>
                </a:lnTo>
                <a:lnTo>
                  <a:pt x="0" y="85597"/>
                </a:lnTo>
                <a:lnTo>
                  <a:pt x="304" y="86867"/>
                </a:lnTo>
                <a:lnTo>
                  <a:pt x="15951" y="119633"/>
                </a:lnTo>
                <a:lnTo>
                  <a:pt x="36817" y="152018"/>
                </a:lnTo>
                <a:lnTo>
                  <a:pt x="62941" y="183641"/>
                </a:lnTo>
                <a:lnTo>
                  <a:pt x="63131" y="183895"/>
                </a:lnTo>
                <a:lnTo>
                  <a:pt x="89928" y="210946"/>
                </a:lnTo>
                <a:lnTo>
                  <a:pt x="117284" y="235076"/>
                </a:lnTo>
                <a:lnTo>
                  <a:pt x="140741" y="254634"/>
                </a:lnTo>
                <a:lnTo>
                  <a:pt x="161262" y="271271"/>
                </a:lnTo>
                <a:lnTo>
                  <a:pt x="176000" y="284883"/>
                </a:lnTo>
                <a:lnTo>
                  <a:pt x="175742" y="284479"/>
                </a:lnTo>
                <a:lnTo>
                  <a:pt x="183139" y="284479"/>
                </a:lnTo>
                <a:lnTo>
                  <a:pt x="181025" y="281177"/>
                </a:lnTo>
                <a:lnTo>
                  <a:pt x="180517" y="280542"/>
                </a:lnTo>
                <a:lnTo>
                  <a:pt x="165392" y="266445"/>
                </a:lnTo>
                <a:lnTo>
                  <a:pt x="144703" y="249808"/>
                </a:lnTo>
                <a:lnTo>
                  <a:pt x="121335" y="230377"/>
                </a:lnTo>
                <a:lnTo>
                  <a:pt x="94329" y="206637"/>
                </a:lnTo>
                <a:lnTo>
                  <a:pt x="67765" y="179668"/>
                </a:lnTo>
                <a:lnTo>
                  <a:pt x="67532" y="179466"/>
                </a:lnTo>
                <a:lnTo>
                  <a:pt x="41672" y="148171"/>
                </a:lnTo>
                <a:lnTo>
                  <a:pt x="21387" y="116744"/>
                </a:lnTo>
                <a:lnTo>
                  <a:pt x="6484" y="85597"/>
                </a:lnTo>
                <a:lnTo>
                  <a:pt x="6121" y="85597"/>
                </a:lnTo>
                <a:lnTo>
                  <a:pt x="5816" y="84200"/>
                </a:lnTo>
                <a:lnTo>
                  <a:pt x="6122" y="84200"/>
                </a:lnTo>
                <a:lnTo>
                  <a:pt x="6159" y="34416"/>
                </a:lnTo>
                <a:lnTo>
                  <a:pt x="6293" y="34416"/>
                </a:lnTo>
                <a:lnTo>
                  <a:pt x="11094" y="18033"/>
                </a:lnTo>
                <a:lnTo>
                  <a:pt x="10909" y="18033"/>
                </a:lnTo>
                <a:lnTo>
                  <a:pt x="11429" y="16890"/>
                </a:lnTo>
                <a:lnTo>
                  <a:pt x="11793" y="16890"/>
                </a:lnTo>
                <a:lnTo>
                  <a:pt x="18673" y="8000"/>
                </a:lnTo>
                <a:lnTo>
                  <a:pt x="17627" y="8000"/>
                </a:lnTo>
                <a:lnTo>
                  <a:pt x="19557" y="6857"/>
                </a:lnTo>
                <a:lnTo>
                  <a:pt x="24338" y="6857"/>
                </a:lnTo>
                <a:lnTo>
                  <a:pt x="28066" y="6222"/>
                </a:lnTo>
                <a:lnTo>
                  <a:pt x="60941" y="6222"/>
                </a:lnTo>
                <a:lnTo>
                  <a:pt x="50482" y="1269"/>
                </a:lnTo>
                <a:lnTo>
                  <a:pt x="49479" y="1015"/>
                </a:lnTo>
                <a:lnTo>
                  <a:pt x="39763" y="0"/>
                </a:lnTo>
                <a:close/>
              </a:path>
              <a:path w="349884" h="855344">
                <a:moveTo>
                  <a:pt x="69279" y="28532"/>
                </a:moveTo>
                <a:lnTo>
                  <a:pt x="69231" y="88264"/>
                </a:lnTo>
                <a:lnTo>
                  <a:pt x="68059" y="97027"/>
                </a:lnTo>
                <a:lnTo>
                  <a:pt x="68135" y="122173"/>
                </a:lnTo>
                <a:lnTo>
                  <a:pt x="68259" y="123189"/>
                </a:lnTo>
                <a:lnTo>
                  <a:pt x="68376" y="123697"/>
                </a:lnTo>
                <a:lnTo>
                  <a:pt x="68474" y="124459"/>
                </a:lnTo>
                <a:lnTo>
                  <a:pt x="68770" y="126110"/>
                </a:lnTo>
                <a:lnTo>
                  <a:pt x="69850" y="127000"/>
                </a:lnTo>
                <a:lnTo>
                  <a:pt x="72351" y="127000"/>
                </a:lnTo>
                <a:lnTo>
                  <a:pt x="73431" y="126110"/>
                </a:lnTo>
                <a:lnTo>
                  <a:pt x="73647" y="124840"/>
                </a:lnTo>
                <a:lnTo>
                  <a:pt x="73723" y="124459"/>
                </a:lnTo>
                <a:lnTo>
                  <a:pt x="73825" y="123697"/>
                </a:lnTo>
                <a:lnTo>
                  <a:pt x="73939" y="123189"/>
                </a:lnTo>
                <a:lnTo>
                  <a:pt x="74066" y="122173"/>
                </a:lnTo>
                <a:lnTo>
                  <a:pt x="74168" y="97408"/>
                </a:lnTo>
                <a:lnTo>
                  <a:pt x="74273" y="97027"/>
                </a:lnTo>
                <a:lnTo>
                  <a:pt x="75691" y="88264"/>
                </a:lnTo>
                <a:lnTo>
                  <a:pt x="75804" y="29082"/>
                </a:lnTo>
                <a:lnTo>
                  <a:pt x="69494" y="29082"/>
                </a:lnTo>
                <a:lnTo>
                  <a:pt x="69279" y="28532"/>
                </a:lnTo>
                <a:close/>
              </a:path>
              <a:path w="349884" h="855344">
                <a:moveTo>
                  <a:pt x="5816" y="84200"/>
                </a:moveTo>
                <a:lnTo>
                  <a:pt x="6121" y="85597"/>
                </a:lnTo>
                <a:lnTo>
                  <a:pt x="6121" y="84840"/>
                </a:lnTo>
                <a:lnTo>
                  <a:pt x="5816" y="84200"/>
                </a:lnTo>
                <a:close/>
              </a:path>
              <a:path w="349884" h="855344">
                <a:moveTo>
                  <a:pt x="6121" y="84840"/>
                </a:moveTo>
                <a:lnTo>
                  <a:pt x="6121" y="85597"/>
                </a:lnTo>
                <a:lnTo>
                  <a:pt x="6484" y="85597"/>
                </a:lnTo>
                <a:lnTo>
                  <a:pt x="6121" y="84840"/>
                </a:lnTo>
                <a:close/>
              </a:path>
              <a:path w="349884" h="855344">
                <a:moveTo>
                  <a:pt x="6122" y="84200"/>
                </a:moveTo>
                <a:lnTo>
                  <a:pt x="5816" y="84200"/>
                </a:lnTo>
                <a:lnTo>
                  <a:pt x="6121" y="84840"/>
                </a:lnTo>
                <a:lnTo>
                  <a:pt x="6122" y="84200"/>
                </a:lnTo>
                <a:close/>
              </a:path>
              <a:path w="349884" h="855344">
                <a:moveTo>
                  <a:pt x="6293" y="34416"/>
                </a:moveTo>
                <a:lnTo>
                  <a:pt x="6159" y="34416"/>
                </a:lnTo>
                <a:lnTo>
                  <a:pt x="6159" y="34873"/>
                </a:lnTo>
                <a:lnTo>
                  <a:pt x="6293" y="34416"/>
                </a:lnTo>
                <a:close/>
              </a:path>
              <a:path w="349884" h="855344">
                <a:moveTo>
                  <a:pt x="75806" y="27939"/>
                </a:moveTo>
                <a:lnTo>
                  <a:pt x="69278" y="27939"/>
                </a:lnTo>
                <a:lnTo>
                  <a:pt x="69390" y="28532"/>
                </a:lnTo>
                <a:lnTo>
                  <a:pt x="69494" y="29082"/>
                </a:lnTo>
                <a:lnTo>
                  <a:pt x="75804" y="29082"/>
                </a:lnTo>
                <a:lnTo>
                  <a:pt x="75806" y="27939"/>
                </a:lnTo>
                <a:close/>
              </a:path>
              <a:path w="349884" h="855344">
                <a:moveTo>
                  <a:pt x="65776" y="19578"/>
                </a:moveTo>
                <a:lnTo>
                  <a:pt x="69279" y="28532"/>
                </a:lnTo>
                <a:lnTo>
                  <a:pt x="69278" y="27939"/>
                </a:lnTo>
                <a:lnTo>
                  <a:pt x="75806" y="27939"/>
                </a:lnTo>
                <a:lnTo>
                  <a:pt x="75577" y="26796"/>
                </a:lnTo>
                <a:lnTo>
                  <a:pt x="72935" y="20065"/>
                </a:lnTo>
                <a:lnTo>
                  <a:pt x="66243" y="20065"/>
                </a:lnTo>
                <a:lnTo>
                  <a:pt x="65776" y="19578"/>
                </a:lnTo>
                <a:close/>
              </a:path>
              <a:path w="349884" h="855344">
                <a:moveTo>
                  <a:pt x="65570" y="19050"/>
                </a:moveTo>
                <a:lnTo>
                  <a:pt x="65776" y="19578"/>
                </a:lnTo>
                <a:lnTo>
                  <a:pt x="66243" y="20065"/>
                </a:lnTo>
                <a:lnTo>
                  <a:pt x="65570" y="19050"/>
                </a:lnTo>
                <a:close/>
              </a:path>
              <a:path w="349884" h="855344">
                <a:moveTo>
                  <a:pt x="72537" y="19050"/>
                </a:moveTo>
                <a:lnTo>
                  <a:pt x="65570" y="19050"/>
                </a:lnTo>
                <a:lnTo>
                  <a:pt x="66243" y="20065"/>
                </a:lnTo>
                <a:lnTo>
                  <a:pt x="72935" y="20065"/>
                </a:lnTo>
                <a:lnTo>
                  <a:pt x="72537" y="19050"/>
                </a:lnTo>
                <a:close/>
              </a:path>
              <a:path w="349884" h="855344">
                <a:moveTo>
                  <a:pt x="58676" y="12158"/>
                </a:moveTo>
                <a:lnTo>
                  <a:pt x="65776" y="19578"/>
                </a:lnTo>
                <a:lnTo>
                  <a:pt x="65570" y="19050"/>
                </a:lnTo>
                <a:lnTo>
                  <a:pt x="72537" y="19050"/>
                </a:lnTo>
                <a:lnTo>
                  <a:pt x="71689" y="16890"/>
                </a:lnTo>
                <a:lnTo>
                  <a:pt x="71589" y="16637"/>
                </a:lnTo>
                <a:lnTo>
                  <a:pt x="70916" y="15620"/>
                </a:lnTo>
                <a:lnTo>
                  <a:pt x="67859" y="12445"/>
                </a:lnTo>
                <a:lnTo>
                  <a:pt x="59296" y="12445"/>
                </a:lnTo>
                <a:lnTo>
                  <a:pt x="58676" y="12158"/>
                </a:lnTo>
                <a:close/>
              </a:path>
              <a:path w="349884" h="855344">
                <a:moveTo>
                  <a:pt x="11208" y="17647"/>
                </a:moveTo>
                <a:lnTo>
                  <a:pt x="10909" y="18033"/>
                </a:lnTo>
                <a:lnTo>
                  <a:pt x="11094" y="18033"/>
                </a:lnTo>
                <a:lnTo>
                  <a:pt x="11208" y="17647"/>
                </a:lnTo>
                <a:close/>
              </a:path>
              <a:path w="349884" h="855344">
                <a:moveTo>
                  <a:pt x="11793" y="16890"/>
                </a:moveTo>
                <a:lnTo>
                  <a:pt x="11429" y="16890"/>
                </a:lnTo>
                <a:lnTo>
                  <a:pt x="11208" y="17647"/>
                </a:lnTo>
                <a:lnTo>
                  <a:pt x="11793" y="16890"/>
                </a:lnTo>
                <a:close/>
              </a:path>
              <a:path w="349884" h="855344">
                <a:moveTo>
                  <a:pt x="58343" y="11810"/>
                </a:moveTo>
                <a:lnTo>
                  <a:pt x="58676" y="12158"/>
                </a:lnTo>
                <a:lnTo>
                  <a:pt x="59296" y="12445"/>
                </a:lnTo>
                <a:lnTo>
                  <a:pt x="58343" y="11810"/>
                </a:lnTo>
                <a:close/>
              </a:path>
              <a:path w="349884" h="855344">
                <a:moveTo>
                  <a:pt x="67247" y="11810"/>
                </a:moveTo>
                <a:lnTo>
                  <a:pt x="58343" y="11810"/>
                </a:lnTo>
                <a:lnTo>
                  <a:pt x="59296" y="12445"/>
                </a:lnTo>
                <a:lnTo>
                  <a:pt x="67859" y="12445"/>
                </a:lnTo>
                <a:lnTo>
                  <a:pt x="67247" y="11810"/>
                </a:lnTo>
                <a:close/>
              </a:path>
              <a:path w="349884" h="855344">
                <a:moveTo>
                  <a:pt x="47790" y="7112"/>
                </a:moveTo>
                <a:lnTo>
                  <a:pt x="58676" y="12158"/>
                </a:lnTo>
                <a:lnTo>
                  <a:pt x="58343" y="11810"/>
                </a:lnTo>
                <a:lnTo>
                  <a:pt x="67247" y="11810"/>
                </a:lnTo>
                <a:lnTo>
                  <a:pt x="62966" y="7365"/>
                </a:lnTo>
                <a:lnTo>
                  <a:pt x="48780" y="7365"/>
                </a:lnTo>
                <a:lnTo>
                  <a:pt x="47790" y="7112"/>
                </a:lnTo>
                <a:close/>
              </a:path>
              <a:path w="349884" h="855344">
                <a:moveTo>
                  <a:pt x="19557" y="6857"/>
                </a:moveTo>
                <a:lnTo>
                  <a:pt x="17627" y="8000"/>
                </a:lnTo>
                <a:lnTo>
                  <a:pt x="18832" y="7795"/>
                </a:lnTo>
                <a:lnTo>
                  <a:pt x="19557" y="6857"/>
                </a:lnTo>
                <a:close/>
              </a:path>
              <a:path w="349884" h="855344">
                <a:moveTo>
                  <a:pt x="18832" y="7795"/>
                </a:moveTo>
                <a:lnTo>
                  <a:pt x="17627" y="8000"/>
                </a:lnTo>
                <a:lnTo>
                  <a:pt x="18673" y="8000"/>
                </a:lnTo>
                <a:lnTo>
                  <a:pt x="18832" y="7795"/>
                </a:lnTo>
                <a:close/>
              </a:path>
              <a:path w="349884" h="855344">
                <a:moveTo>
                  <a:pt x="24338" y="6857"/>
                </a:moveTo>
                <a:lnTo>
                  <a:pt x="19557" y="6857"/>
                </a:lnTo>
                <a:lnTo>
                  <a:pt x="18832" y="7795"/>
                </a:lnTo>
                <a:lnTo>
                  <a:pt x="24338" y="6857"/>
                </a:lnTo>
                <a:close/>
              </a:path>
              <a:path w="349884" h="855344">
                <a:moveTo>
                  <a:pt x="60941" y="6222"/>
                </a:moveTo>
                <a:lnTo>
                  <a:pt x="39065" y="6222"/>
                </a:lnTo>
                <a:lnTo>
                  <a:pt x="48780" y="7365"/>
                </a:lnTo>
                <a:lnTo>
                  <a:pt x="48338" y="7365"/>
                </a:lnTo>
                <a:lnTo>
                  <a:pt x="47790" y="7112"/>
                </a:lnTo>
                <a:lnTo>
                  <a:pt x="62585" y="7112"/>
                </a:lnTo>
                <a:lnTo>
                  <a:pt x="62204" y="6857"/>
                </a:lnTo>
                <a:lnTo>
                  <a:pt x="60941" y="6222"/>
                </a:lnTo>
                <a:close/>
              </a:path>
              <a:path w="349884" h="855344">
                <a:moveTo>
                  <a:pt x="62585" y="7112"/>
                </a:moveTo>
                <a:lnTo>
                  <a:pt x="47790" y="7112"/>
                </a:lnTo>
                <a:lnTo>
                  <a:pt x="48780" y="7365"/>
                </a:lnTo>
                <a:lnTo>
                  <a:pt x="62966" y="7365"/>
                </a:lnTo>
                <a:lnTo>
                  <a:pt x="62585" y="71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Choosing</a:t>
            </a:r>
            <a:r>
              <a:rPr spc="-105" dirty="0"/>
              <a:t> </a:t>
            </a:r>
            <a:r>
              <a:rPr dirty="0"/>
              <a:t>Optimal</a:t>
            </a:r>
            <a:r>
              <a:rPr spc="-105" dirty="0"/>
              <a:t> </a:t>
            </a:r>
            <a:r>
              <a:rPr dirty="0"/>
              <a:t>Execution</a:t>
            </a:r>
            <a:r>
              <a:rPr spc="-10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302240" cy="26441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grid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dictated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processors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okay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greater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No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fixed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rule,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exploration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experimentation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32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2275"/>
            <a:ext cx="4918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Timing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CUDA</a:t>
            </a:r>
            <a:r>
              <a:rPr spc="-25" dirty="0"/>
              <a:t> </a:t>
            </a:r>
            <a:r>
              <a:rPr spc="-1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2953" y="1222400"/>
            <a:ext cx="7842250" cy="472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90770">
              <a:lnSpc>
                <a:spcPct val="131900"/>
              </a:lnSpc>
              <a:spcBef>
                <a:spcPts val="100"/>
              </a:spcBef>
            </a:pPr>
            <a:r>
              <a:rPr sz="1600" dirty="0">
                <a:latin typeface="Courier New"/>
                <a:cs typeface="Courier New"/>
              </a:rPr>
              <a:t>float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memsettime; </a:t>
            </a:r>
            <a:r>
              <a:rPr sz="1600" dirty="0">
                <a:latin typeface="Courier New"/>
                <a:cs typeface="Courier New"/>
              </a:rPr>
              <a:t>cudaEvent_t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start,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stop;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initialize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timer</a:t>
            </a:r>
            <a:endParaRPr sz="1600">
              <a:latin typeface="Courier New"/>
              <a:cs typeface="Courier New"/>
            </a:endParaRPr>
          </a:p>
          <a:p>
            <a:pPr marL="12700" marR="1835150">
              <a:lnSpc>
                <a:spcPct val="131900"/>
              </a:lnSpc>
              <a:tabLst>
                <a:tab pos="3188970" algn="l"/>
              </a:tabLst>
            </a:pPr>
            <a:r>
              <a:rPr sz="1600" spc="-10" dirty="0">
                <a:latin typeface="Courier New"/>
                <a:cs typeface="Courier New"/>
              </a:rPr>
              <a:t>cudaEventCreate(&amp;start);</a:t>
            </a:r>
            <a:r>
              <a:rPr sz="1600" dirty="0">
                <a:latin typeface="Courier New"/>
                <a:cs typeface="Courier New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cudaEventCreate(&amp;stop); cudaEventRecord(start,0);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Kernel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spc="-50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321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cudaEventRecord(stop,0);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stop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CUDA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timer cudaEventSynchronize(stop); cudaEventElapsedTime(&amp;memsettime,start,stop);</a:t>
            </a:r>
            <a:r>
              <a:rPr sz="1600" spc="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//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in</a:t>
            </a:r>
            <a:r>
              <a:rPr sz="1600" spc="4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milliseconds </a:t>
            </a:r>
            <a:r>
              <a:rPr sz="1600" dirty="0">
                <a:latin typeface="Courier New"/>
                <a:cs typeface="Courier New"/>
              </a:rPr>
              <a:t>std::cout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“Kernel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execution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time: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“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memsettime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&lt;&lt;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“\n”; cudaEventDestroy(start);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0" dirty="0">
                <a:latin typeface="Courier New"/>
                <a:cs typeface="Courier New"/>
              </a:rPr>
              <a:t>cudaEventDestroy(stop);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25" dirty="0"/>
              <a:t>Floating-</a:t>
            </a:r>
            <a:r>
              <a:rPr dirty="0"/>
              <a:t>Point</a:t>
            </a:r>
            <a:r>
              <a:rPr spc="-65" dirty="0"/>
              <a:t> </a:t>
            </a:r>
            <a:r>
              <a:rPr spc="-10" dirty="0"/>
              <a:t>Operations</a:t>
            </a:r>
            <a:r>
              <a:rPr spc="-125" dirty="0"/>
              <a:t> </a:t>
            </a:r>
            <a:r>
              <a:rPr dirty="0"/>
              <a:t>per</a:t>
            </a:r>
            <a:r>
              <a:rPr spc="-95" dirty="0"/>
              <a:t> </a:t>
            </a:r>
            <a:r>
              <a:rPr dirty="0"/>
              <a:t>Second</a:t>
            </a:r>
            <a:r>
              <a:rPr spc="-95" dirty="0"/>
              <a:t> </a:t>
            </a:r>
            <a:r>
              <a:rPr dirty="0"/>
              <a:t>for</a:t>
            </a:r>
            <a:r>
              <a:rPr spc="-100" dirty="0"/>
              <a:t> </a:t>
            </a:r>
            <a:r>
              <a:rPr spc="-25" dirty="0"/>
              <a:t>the </a:t>
            </a:r>
            <a:r>
              <a:rPr dirty="0"/>
              <a:t>CPU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25" dirty="0"/>
              <a:t>GPU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1524" y="1650109"/>
            <a:ext cx="7298136" cy="51014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Reporting</a:t>
            </a:r>
            <a:r>
              <a:rPr spc="-85" dirty="0"/>
              <a:t> </a:t>
            </a:r>
            <a:r>
              <a:rPr spc="-20" dirty="0"/>
              <a:t>Errors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057130" cy="3916679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API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400" spc="-10" dirty="0">
                <a:latin typeface="Courier New"/>
                <a:cs typeface="Courier New"/>
              </a:rPr>
              <a:t>cudaError_t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  <a:tab pos="3872865" algn="l"/>
              </a:tabLst>
            </a:pP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itself</a:t>
            </a:r>
            <a:r>
              <a:rPr sz="2400" dirty="0">
                <a:latin typeface="Calibri"/>
                <a:cs typeface="Calibri"/>
              </a:rPr>
              <a:t>	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earlier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asynchronous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(e.g. 	kernel)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76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Get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000" dirty="0">
                <a:latin typeface="Courier New"/>
                <a:cs typeface="Courier New"/>
              </a:rPr>
              <a:t>cudaError_t</a:t>
            </a:r>
            <a:r>
              <a:rPr sz="2000" spc="-5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cudaGetLastError(void)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000">
              <a:latin typeface="Courier New"/>
              <a:cs typeface="Courier New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Get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describe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error: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000" dirty="0">
                <a:latin typeface="Courier New"/>
                <a:cs typeface="Courier New"/>
              </a:rPr>
              <a:t>char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*cudaGetErrorString(cudaError_t)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Mapping</a:t>
            </a:r>
            <a:r>
              <a:rPr spc="-25" dirty="0"/>
              <a:t> </a:t>
            </a:r>
            <a:r>
              <a:rPr dirty="0"/>
              <a:t>Blocks</a:t>
            </a:r>
            <a:r>
              <a:rPr spc="-2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159"/>
            <a:ext cx="10070465" cy="41789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grids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launched,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enumerated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SMs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Potentially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blocks</a:t>
            </a:r>
            <a:endParaRPr sz="2800">
              <a:latin typeface="Calibri"/>
              <a:cs typeface="Calibri"/>
            </a:endParaRPr>
          </a:p>
          <a:p>
            <a:pPr marL="697230" marR="178435" lvl="1" indent="-227329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GPU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 	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18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CUDA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device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eight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concurrently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Mapping</a:t>
            </a:r>
            <a:r>
              <a:rPr spc="-25" dirty="0"/>
              <a:t> </a:t>
            </a:r>
            <a:r>
              <a:rPr dirty="0"/>
              <a:t>Blocks</a:t>
            </a:r>
            <a:r>
              <a:rPr spc="-2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095230" cy="358076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concurrently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SM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CUDA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240029" marR="716280" indent="-227329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begins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secured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execution 	resources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necessary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threads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2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terminate,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vacated 	multiprocessors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Blocks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supposed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synchronize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hardware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support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parallelism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822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</a:t>
            </a:r>
            <a:r>
              <a:rPr spc="5" dirty="0"/>
              <a:t> </a:t>
            </a:r>
            <a:r>
              <a:rPr dirty="0"/>
              <a:t>Access</a:t>
            </a:r>
            <a:r>
              <a:rPr spc="-10" dirty="0"/>
              <a:t> Efficiency</a:t>
            </a:r>
          </a:p>
        </p:txBody>
      </p:sp>
      <p:sp>
        <p:nvSpPr>
          <p:cNvPr id="3" name="object 3"/>
          <p:cNvSpPr/>
          <p:nvPr/>
        </p:nvSpPr>
        <p:spPr>
          <a:xfrm>
            <a:off x="3828288" y="2924555"/>
            <a:ext cx="4535805" cy="821690"/>
          </a:xfrm>
          <a:custGeom>
            <a:avLst/>
            <a:gdLst/>
            <a:ahLst/>
            <a:cxnLst/>
            <a:rect l="l" t="t" r="r" b="b"/>
            <a:pathLst>
              <a:path w="4535805" h="821689">
                <a:moveTo>
                  <a:pt x="4398518" y="0"/>
                </a:moveTo>
                <a:lnTo>
                  <a:pt x="136906" y="0"/>
                </a:lnTo>
                <a:lnTo>
                  <a:pt x="93650" y="6983"/>
                </a:lnTo>
                <a:lnTo>
                  <a:pt x="56071" y="26428"/>
                </a:lnTo>
                <a:lnTo>
                  <a:pt x="26428" y="56071"/>
                </a:lnTo>
                <a:lnTo>
                  <a:pt x="6983" y="93650"/>
                </a:lnTo>
                <a:lnTo>
                  <a:pt x="0" y="136906"/>
                </a:lnTo>
                <a:lnTo>
                  <a:pt x="0" y="684530"/>
                </a:lnTo>
                <a:lnTo>
                  <a:pt x="6983" y="727785"/>
                </a:lnTo>
                <a:lnTo>
                  <a:pt x="26428" y="765364"/>
                </a:lnTo>
                <a:lnTo>
                  <a:pt x="56071" y="795007"/>
                </a:lnTo>
                <a:lnTo>
                  <a:pt x="93650" y="814452"/>
                </a:lnTo>
                <a:lnTo>
                  <a:pt x="136906" y="821436"/>
                </a:lnTo>
                <a:lnTo>
                  <a:pt x="4398518" y="821436"/>
                </a:lnTo>
                <a:lnTo>
                  <a:pt x="4441773" y="814452"/>
                </a:lnTo>
                <a:lnTo>
                  <a:pt x="4479352" y="795007"/>
                </a:lnTo>
                <a:lnTo>
                  <a:pt x="4508995" y="765364"/>
                </a:lnTo>
                <a:lnTo>
                  <a:pt x="4528440" y="727785"/>
                </a:lnTo>
                <a:lnTo>
                  <a:pt x="4535423" y="684530"/>
                </a:lnTo>
                <a:lnTo>
                  <a:pt x="4535423" y="136906"/>
                </a:lnTo>
                <a:lnTo>
                  <a:pt x="4528440" y="93650"/>
                </a:lnTo>
                <a:lnTo>
                  <a:pt x="4508995" y="56071"/>
                </a:lnTo>
                <a:lnTo>
                  <a:pt x="4479352" y="26428"/>
                </a:lnTo>
                <a:lnTo>
                  <a:pt x="4441773" y="6983"/>
                </a:lnTo>
                <a:lnTo>
                  <a:pt x="439851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56830"/>
            <a:ext cx="9683115" cy="368109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ratio</a:t>
            </a:r>
            <a:endParaRPr sz="28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floating-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global 	memory</a:t>
            </a:r>
            <a:endParaRPr sz="2400">
              <a:latin typeface="Calibri"/>
              <a:cs typeface="Calibri"/>
            </a:endParaRPr>
          </a:p>
          <a:p>
            <a:pPr marL="3316604" marR="2943860" indent="-274320">
              <a:lnSpc>
                <a:spcPct val="100000"/>
              </a:lnSpc>
              <a:spcBef>
                <a:spcPts val="655"/>
              </a:spcBef>
            </a:pPr>
            <a:r>
              <a:rPr sz="1800" dirty="0">
                <a:latin typeface="Courier New"/>
                <a:cs typeface="Courier New"/>
              </a:rPr>
              <a:t>for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(int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0;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N;</a:t>
            </a:r>
            <a:r>
              <a:rPr sz="1800" spc="-20" dirty="0">
                <a:latin typeface="Courier New"/>
                <a:cs typeface="Courier New"/>
              </a:rPr>
              <a:t> i++) </a:t>
            </a:r>
            <a:r>
              <a:rPr sz="1800" dirty="0">
                <a:latin typeface="Courier New"/>
                <a:cs typeface="Courier New"/>
              </a:rPr>
              <a:t>tmp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+=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A[i*N+K]*B[k*N+j];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800">
              <a:latin typeface="Courier New"/>
              <a:cs typeface="Courier New"/>
            </a:endParaRPr>
          </a:p>
          <a:p>
            <a:pPr marL="240029" marR="85090" indent="-227329">
              <a:lnSpc>
                <a:spcPts val="302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GPU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TB/s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bandwidth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peak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single-</a:t>
            </a:r>
            <a:r>
              <a:rPr sz="2800" dirty="0">
                <a:latin typeface="Calibri"/>
                <a:cs typeface="Calibri"/>
              </a:rPr>
              <a:t>precision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12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TFLOPS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performance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ratio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</a:t>
            </a:r>
            <a:r>
              <a:rPr spc="-60" dirty="0"/>
              <a:t> </a:t>
            </a:r>
            <a:r>
              <a:rPr spc="-10" dirty="0"/>
              <a:t>Hierarchy</a:t>
            </a:r>
            <a:r>
              <a:rPr spc="-8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20" dirty="0"/>
              <a:t>CUDA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796" y="1758831"/>
            <a:ext cx="8455432" cy="42753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Variable</a:t>
            </a:r>
            <a:r>
              <a:rPr spc="-150" dirty="0"/>
              <a:t> </a:t>
            </a:r>
            <a:r>
              <a:rPr dirty="0"/>
              <a:t>Type</a:t>
            </a:r>
            <a:r>
              <a:rPr spc="-145" dirty="0"/>
              <a:t> </a:t>
            </a:r>
            <a:r>
              <a:rPr dirty="0"/>
              <a:t>Qualifiers</a:t>
            </a:r>
            <a:r>
              <a:rPr spc="-145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20" dirty="0"/>
              <a:t>CUDA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1819275"/>
          <a:ext cx="10514329" cy="2221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2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Lifetime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localVar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Register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Thread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Kernel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9558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device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1562100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local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localVar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Local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Thread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Kernel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9558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device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1699260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shared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sharedVar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Shared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Block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Kernel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9558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device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globalVar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Global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Grid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19558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device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1971039" algn="l"/>
                        </a:tabLst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constVar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Constant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Grid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29639" y="2860167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2119" y="2860167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9639" y="3231133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2119" y="3231133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39" y="360210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2119" y="360210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639" y="397294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22119" y="397294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6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4541520"/>
            <a:ext cx="10515600" cy="1324610"/>
          </a:xfrm>
          <a:custGeom>
            <a:avLst/>
            <a:gdLst/>
            <a:ahLst/>
            <a:cxnLst/>
            <a:rect l="l" t="t" r="r" b="b"/>
            <a:pathLst>
              <a:path w="10515600" h="1324610">
                <a:moveTo>
                  <a:pt x="10515600" y="0"/>
                </a:moveTo>
                <a:lnTo>
                  <a:pt x="0" y="0"/>
                </a:lnTo>
                <a:lnTo>
                  <a:pt x="0" y="1324355"/>
                </a:lnTo>
                <a:lnTo>
                  <a:pt x="10515600" y="1324355"/>
                </a:lnTo>
                <a:lnTo>
                  <a:pt x="105156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9639" y="4558741"/>
            <a:ext cx="96342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86385" algn="l"/>
                <a:tab pos="560705" algn="l"/>
                <a:tab pos="5772150" algn="l"/>
                <a:tab pos="6024880" algn="l"/>
                <a:tab pos="7395209" algn="l"/>
                <a:tab pos="962088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dirty="0">
                <a:latin typeface="Courier New"/>
                <a:cs typeface="Courier New"/>
              </a:rPr>
              <a:t>device</a:t>
            </a:r>
            <a:r>
              <a:rPr sz="1800" u="heavy" spc="16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1800" u="heavy" spc="-3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800" spc="-10" dirty="0">
                <a:latin typeface="Courier New"/>
                <a:cs typeface="Courier New"/>
              </a:rPr>
              <a:t>local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1800" u="heavy" spc="50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shared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800" spc="-10" dirty="0">
                <a:latin typeface="Courier New"/>
                <a:cs typeface="Courier New"/>
              </a:rPr>
              <a:t>constant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endParaRPr sz="1800">
              <a:latin typeface="Courier New"/>
              <a:cs typeface="Courier New"/>
            </a:endParaRPr>
          </a:p>
          <a:p>
            <a:pPr marL="286385" indent="-286385">
              <a:lnSpc>
                <a:spcPct val="100000"/>
              </a:lnSpc>
              <a:buFont typeface="Arial MT"/>
              <a:buChar char="•"/>
              <a:tabLst>
                <a:tab pos="286385" algn="l"/>
              </a:tabLst>
            </a:pPr>
            <a:r>
              <a:rPr sz="2000" dirty="0">
                <a:latin typeface="Calibri"/>
                <a:cs typeface="Calibri"/>
              </a:rPr>
              <a:t>Automatic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variables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without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qualifier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reside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register</a:t>
            </a:r>
            <a:endParaRPr sz="2000">
              <a:latin typeface="Calibri"/>
              <a:cs typeface="Calibri"/>
            </a:endParaRPr>
          </a:p>
          <a:p>
            <a:pPr marL="743585" lvl="1" indent="-286385">
              <a:lnSpc>
                <a:spcPct val="100000"/>
              </a:lnSpc>
              <a:buFont typeface="Arial MT"/>
              <a:buChar char="•"/>
              <a:tabLst>
                <a:tab pos="743585" algn="l"/>
              </a:tabLst>
            </a:pPr>
            <a:r>
              <a:rPr sz="2000" dirty="0">
                <a:latin typeface="Calibri"/>
                <a:cs typeface="Calibri"/>
              </a:rPr>
              <a:t>Except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arrays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reside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  <a:p>
            <a:pPr marL="286385" indent="-286385">
              <a:lnSpc>
                <a:spcPct val="100000"/>
              </a:lnSpc>
              <a:buFont typeface="Arial MT"/>
              <a:buChar char="•"/>
              <a:tabLst>
                <a:tab pos="286385" algn="l"/>
              </a:tabLst>
            </a:pPr>
            <a:r>
              <a:rPr sz="2000" spc="-10" dirty="0">
                <a:latin typeface="Calibri"/>
                <a:cs typeface="Calibri"/>
              </a:rPr>
              <a:t>Pointers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allocated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declared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global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</a:t>
            </a:r>
            <a:r>
              <a:rPr spc="15" dirty="0"/>
              <a:t> </a:t>
            </a:r>
            <a:r>
              <a:rPr spc="-20" dirty="0"/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9524365" cy="17894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Host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maintain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their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own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separate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CPU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GPU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programmer's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responsibility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keep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sync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copies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0453BF-6C0F-2085-AC14-53121F9F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99" y="209350"/>
            <a:ext cx="11041501" cy="64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56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5DFDB-BF21-1B07-963E-1B4D3126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F76D6-2EAD-071F-37A7-AFB9D9EA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1"/>
            <a:ext cx="12192000" cy="68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294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2D89A-11D6-89B6-568E-86264A3C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24881"/>
            <a:ext cx="10439399" cy="57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5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</a:t>
            </a:r>
            <a:r>
              <a:rPr spc="-25" dirty="0"/>
              <a:t> </a:t>
            </a:r>
            <a:r>
              <a:rPr dirty="0"/>
              <a:t>Bandwidth</a:t>
            </a:r>
            <a:r>
              <a:rPr spc="-4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CPU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25" dirty="0"/>
              <a:t>GPU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4547" y="1592277"/>
            <a:ext cx="6135097" cy="4499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50A82-AE00-173C-24FD-6F2C2554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09600"/>
            <a:ext cx="9300167" cy="51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1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F833-811A-1E31-70C3-8141E4433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381000"/>
            <a:ext cx="11381964" cy="628029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D5550-1BC1-05AD-345B-E9407CCA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19" y="381000"/>
            <a:ext cx="11205545" cy="62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3EDE6-A070-FCE2-191D-3A235678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63534"/>
            <a:ext cx="7208940" cy="57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1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03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Registers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290810" cy="356806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64K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32-</a:t>
            </a:r>
            <a:r>
              <a:rPr sz="2800" dirty="0">
                <a:latin typeface="Calibri"/>
                <a:cs typeface="Calibri"/>
              </a:rPr>
              <a:t>bit</a:t>
            </a:r>
            <a:r>
              <a:rPr sz="2800" spc="-10" dirty="0">
                <a:latin typeface="Calibri"/>
                <a:cs typeface="Calibri"/>
              </a:rPr>
              <a:t> registers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SM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256KB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register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CPU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contrast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(1-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KB)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20" dirty="0">
                <a:latin typeface="Calibri"/>
                <a:cs typeface="Calibri"/>
              </a:rPr>
              <a:t> core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Up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255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(compute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capability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3.5+)</a:t>
            </a:r>
            <a:endParaRPr sz="2800">
              <a:latin typeface="Calibri"/>
              <a:cs typeface="Calibri"/>
            </a:endParaRPr>
          </a:p>
          <a:p>
            <a:pPr marL="240029" marR="5080" indent="-227329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(255)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64K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support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256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threads</a:t>
            </a:r>
            <a:endParaRPr sz="2800">
              <a:latin typeface="Calibri"/>
              <a:cs typeface="Calibri"/>
            </a:endParaRPr>
          </a:p>
          <a:p>
            <a:pPr marL="240029" marR="180975" indent="-227329">
              <a:lnSpc>
                <a:spcPts val="303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allowable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(2048), 	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32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registers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Shared</a:t>
            </a:r>
            <a:r>
              <a:rPr spc="-75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179685" cy="38004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aims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bridge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access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Also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scratchpad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16-</a:t>
            </a:r>
            <a:r>
              <a:rPr sz="2400" dirty="0">
                <a:latin typeface="Calibri"/>
                <a:cs typeface="Calibri"/>
              </a:rPr>
              <a:t>64KB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efficiently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threads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	</a:t>
            </a:r>
            <a:r>
              <a:rPr sz="2400" spc="-10" dirty="0">
                <a:latin typeface="Calibri"/>
                <a:cs typeface="Calibri"/>
              </a:rPr>
              <a:t>block</a:t>
            </a:r>
            <a:endParaRPr sz="2400">
              <a:latin typeface="Calibri"/>
              <a:cs typeface="Calibri"/>
            </a:endParaRPr>
          </a:p>
          <a:p>
            <a:pPr marL="240029" marR="1112520" indent="-227329">
              <a:lnSpc>
                <a:spcPts val="303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mechanism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CUDA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efficiently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supporting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 	cooperation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Resides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adjacent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SM,</a:t>
            </a:r>
            <a:r>
              <a:rPr sz="2400" spc="-20" dirty="0">
                <a:latin typeface="Calibri"/>
                <a:cs typeface="Calibri"/>
              </a:rPr>
              <a:t> on-chip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blocks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Shared</a:t>
            </a:r>
            <a:r>
              <a:rPr spc="-75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4822825" cy="362457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029" marR="104139" indent="-227329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  <a:tab pos="4710430" algn="l"/>
              </a:tabLst>
            </a:pPr>
            <a:r>
              <a:rPr sz="2800" spc="-10" dirty="0">
                <a:latin typeface="Calibri"/>
                <a:cs typeface="Calibri"/>
              </a:rPr>
              <a:t>Variable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	</a:t>
            </a:r>
            <a:r>
              <a:rPr sz="2800" dirty="0">
                <a:latin typeface="Calibri"/>
                <a:cs typeface="Calibri"/>
              </a:rPr>
              <a:t>allocated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 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000" u="heavy" spc="-6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spc="-10" dirty="0">
                <a:latin typeface="Courier New"/>
                <a:cs typeface="Courier New"/>
              </a:rPr>
              <a:t>shared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dirty="0">
                <a:latin typeface="Courier New"/>
                <a:cs typeface="Courier New"/>
              </a:rPr>
              <a:t> 	</a:t>
            </a:r>
            <a:r>
              <a:rPr sz="2800" spc="-10" dirty="0">
                <a:latin typeface="Calibri"/>
                <a:cs typeface="Calibri"/>
              </a:rPr>
              <a:t>specifier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Faster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block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Amount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shared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memory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per 	</a:t>
            </a:r>
            <a:r>
              <a:rPr sz="2800" b="1" dirty="0">
                <a:latin typeface="Calibri"/>
                <a:cs typeface="Calibri"/>
              </a:rPr>
              <a:t>block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limits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occupancy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4528" y="3413198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8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4528" y="3814054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88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64528" y="4215076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8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4528" y="461741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8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51828" y="1793493"/>
            <a:ext cx="4735195" cy="28511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5080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Say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blocks 	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16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KB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317500" marR="446405">
              <a:lnSpc>
                <a:spcPct val="131700"/>
              </a:lnSpc>
              <a:spcBef>
                <a:spcPts val="3170"/>
              </a:spcBef>
              <a:tabLst>
                <a:tab pos="1681480" algn="l"/>
              </a:tabLst>
            </a:pPr>
            <a:r>
              <a:rPr sz="2000" spc="-10" dirty="0">
                <a:latin typeface="Courier New"/>
                <a:cs typeface="Courier New"/>
              </a:rPr>
              <a:t>shared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dirty="0">
                <a:latin typeface="Courier New"/>
                <a:cs typeface="Courier New"/>
              </a:rPr>
              <a:t>float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min[256]; shared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dirty="0">
                <a:latin typeface="Courier New"/>
                <a:cs typeface="Courier New"/>
              </a:rPr>
              <a:t>float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max[256]; shared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dirty="0">
                <a:latin typeface="Courier New"/>
                <a:cs typeface="Courier New"/>
              </a:rPr>
              <a:t>float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avg[256]; shared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dirty="0">
                <a:latin typeface="Courier New"/>
                <a:cs typeface="Courier New"/>
              </a:rPr>
              <a:t>float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stdev[256];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88335" y="2607564"/>
            <a:ext cx="1311275" cy="71755"/>
          </a:xfrm>
          <a:custGeom>
            <a:avLst/>
            <a:gdLst/>
            <a:ahLst/>
            <a:cxnLst/>
            <a:rect l="l" t="t" r="r" b="b"/>
            <a:pathLst>
              <a:path w="1311275" h="71755">
                <a:moveTo>
                  <a:pt x="40012" y="63500"/>
                </a:moveTo>
                <a:lnTo>
                  <a:pt x="5503" y="63500"/>
                </a:lnTo>
                <a:lnTo>
                  <a:pt x="3026" y="64262"/>
                </a:lnTo>
                <a:lnTo>
                  <a:pt x="3725" y="64262"/>
                </a:lnTo>
                <a:lnTo>
                  <a:pt x="6138" y="65277"/>
                </a:lnTo>
                <a:lnTo>
                  <a:pt x="5810" y="65277"/>
                </a:lnTo>
                <a:lnTo>
                  <a:pt x="6392" y="68072"/>
                </a:lnTo>
                <a:lnTo>
                  <a:pt x="155" y="68072"/>
                </a:lnTo>
                <a:lnTo>
                  <a:pt x="601" y="69087"/>
                </a:lnTo>
                <a:lnTo>
                  <a:pt x="1058" y="70231"/>
                </a:lnTo>
                <a:lnTo>
                  <a:pt x="2509" y="71247"/>
                </a:lnTo>
                <a:lnTo>
                  <a:pt x="84624" y="71247"/>
                </a:lnTo>
                <a:lnTo>
                  <a:pt x="104817" y="69469"/>
                </a:lnTo>
                <a:lnTo>
                  <a:pt x="104563" y="69469"/>
                </a:lnTo>
                <a:lnTo>
                  <a:pt x="118431" y="69087"/>
                </a:lnTo>
                <a:lnTo>
                  <a:pt x="4106" y="69087"/>
                </a:lnTo>
                <a:lnTo>
                  <a:pt x="6646" y="67437"/>
                </a:lnTo>
                <a:lnTo>
                  <a:pt x="9355" y="67437"/>
                </a:lnTo>
                <a:lnTo>
                  <a:pt x="11049" y="66928"/>
                </a:lnTo>
                <a:lnTo>
                  <a:pt x="25315" y="66928"/>
                </a:lnTo>
                <a:lnTo>
                  <a:pt x="29252" y="65786"/>
                </a:lnTo>
                <a:lnTo>
                  <a:pt x="29125" y="65786"/>
                </a:lnTo>
                <a:lnTo>
                  <a:pt x="34522" y="64515"/>
                </a:lnTo>
                <a:lnTo>
                  <a:pt x="37888" y="64515"/>
                </a:lnTo>
                <a:lnTo>
                  <a:pt x="40012" y="63500"/>
                </a:lnTo>
                <a:close/>
              </a:path>
              <a:path w="1311275" h="71755">
                <a:moveTo>
                  <a:pt x="6646" y="67437"/>
                </a:moveTo>
                <a:lnTo>
                  <a:pt x="4106" y="69087"/>
                </a:lnTo>
                <a:lnTo>
                  <a:pt x="5503" y="69087"/>
                </a:lnTo>
                <a:lnTo>
                  <a:pt x="7154" y="68580"/>
                </a:lnTo>
                <a:lnTo>
                  <a:pt x="7831" y="68072"/>
                </a:lnTo>
                <a:lnTo>
                  <a:pt x="6392" y="68072"/>
                </a:lnTo>
                <a:lnTo>
                  <a:pt x="6646" y="67437"/>
                </a:lnTo>
                <a:close/>
              </a:path>
              <a:path w="1311275" h="71755">
                <a:moveTo>
                  <a:pt x="32046" y="66928"/>
                </a:moveTo>
                <a:lnTo>
                  <a:pt x="11726" y="66928"/>
                </a:lnTo>
                <a:lnTo>
                  <a:pt x="8678" y="67437"/>
                </a:lnTo>
                <a:lnTo>
                  <a:pt x="7154" y="68580"/>
                </a:lnTo>
                <a:lnTo>
                  <a:pt x="5503" y="69087"/>
                </a:lnTo>
                <a:lnTo>
                  <a:pt x="124341" y="69087"/>
                </a:lnTo>
                <a:lnTo>
                  <a:pt x="137684" y="68072"/>
                </a:lnTo>
                <a:lnTo>
                  <a:pt x="7239" y="68072"/>
                </a:lnTo>
                <a:lnTo>
                  <a:pt x="9355" y="67437"/>
                </a:lnTo>
                <a:lnTo>
                  <a:pt x="2074" y="67437"/>
                </a:lnTo>
                <a:lnTo>
                  <a:pt x="32046" y="66928"/>
                </a:lnTo>
                <a:close/>
              </a:path>
              <a:path w="1311275" h="71755">
                <a:moveTo>
                  <a:pt x="5810" y="65277"/>
                </a:moveTo>
                <a:lnTo>
                  <a:pt x="1375" y="65277"/>
                </a:lnTo>
                <a:lnTo>
                  <a:pt x="1058" y="65532"/>
                </a:lnTo>
                <a:lnTo>
                  <a:pt x="296" y="66294"/>
                </a:lnTo>
                <a:lnTo>
                  <a:pt x="232" y="66675"/>
                </a:lnTo>
                <a:lnTo>
                  <a:pt x="105" y="67437"/>
                </a:lnTo>
                <a:lnTo>
                  <a:pt x="0" y="68072"/>
                </a:lnTo>
                <a:lnTo>
                  <a:pt x="6392" y="68072"/>
                </a:lnTo>
                <a:lnTo>
                  <a:pt x="6260" y="67437"/>
                </a:lnTo>
                <a:lnTo>
                  <a:pt x="6154" y="66928"/>
                </a:lnTo>
                <a:lnTo>
                  <a:pt x="6101" y="66675"/>
                </a:lnTo>
                <a:lnTo>
                  <a:pt x="6021" y="66294"/>
                </a:lnTo>
                <a:lnTo>
                  <a:pt x="5916" y="65786"/>
                </a:lnTo>
                <a:lnTo>
                  <a:pt x="5810" y="65277"/>
                </a:lnTo>
                <a:close/>
              </a:path>
              <a:path w="1311275" h="71755">
                <a:moveTo>
                  <a:pt x="11726" y="66928"/>
                </a:moveTo>
                <a:lnTo>
                  <a:pt x="11049" y="66928"/>
                </a:lnTo>
                <a:lnTo>
                  <a:pt x="9355" y="67437"/>
                </a:lnTo>
                <a:lnTo>
                  <a:pt x="6646" y="67437"/>
                </a:lnTo>
                <a:lnTo>
                  <a:pt x="6392" y="68072"/>
                </a:lnTo>
                <a:lnTo>
                  <a:pt x="7408" y="68072"/>
                </a:lnTo>
                <a:lnTo>
                  <a:pt x="8678" y="67437"/>
                </a:lnTo>
                <a:lnTo>
                  <a:pt x="11726" y="66928"/>
                </a:lnTo>
                <a:close/>
              </a:path>
              <a:path w="1311275" h="71755">
                <a:moveTo>
                  <a:pt x="8678" y="67437"/>
                </a:moveTo>
                <a:lnTo>
                  <a:pt x="7408" y="68072"/>
                </a:lnTo>
                <a:lnTo>
                  <a:pt x="7831" y="68072"/>
                </a:lnTo>
                <a:lnTo>
                  <a:pt x="8678" y="67437"/>
                </a:lnTo>
                <a:close/>
              </a:path>
              <a:path w="1311275" h="71755">
                <a:moveTo>
                  <a:pt x="146024" y="67437"/>
                </a:moveTo>
                <a:lnTo>
                  <a:pt x="9355" y="67437"/>
                </a:lnTo>
                <a:lnTo>
                  <a:pt x="7239" y="68072"/>
                </a:lnTo>
                <a:lnTo>
                  <a:pt x="137684" y="68072"/>
                </a:lnTo>
                <a:lnTo>
                  <a:pt x="146024" y="67437"/>
                </a:lnTo>
                <a:close/>
              </a:path>
              <a:path w="1311275" h="71755">
                <a:moveTo>
                  <a:pt x="32300" y="66928"/>
                </a:moveTo>
                <a:lnTo>
                  <a:pt x="2074" y="67437"/>
                </a:lnTo>
                <a:lnTo>
                  <a:pt x="1820" y="67437"/>
                </a:lnTo>
                <a:lnTo>
                  <a:pt x="32300" y="66928"/>
                </a:lnTo>
                <a:close/>
              </a:path>
              <a:path w="1311275" h="71755">
                <a:moveTo>
                  <a:pt x="342829" y="62102"/>
                </a:moveTo>
                <a:lnTo>
                  <a:pt x="107067" y="62102"/>
                </a:lnTo>
                <a:lnTo>
                  <a:pt x="82546" y="64262"/>
                </a:lnTo>
                <a:lnTo>
                  <a:pt x="38419" y="64262"/>
                </a:lnTo>
                <a:lnTo>
                  <a:pt x="37888" y="64515"/>
                </a:lnTo>
                <a:lnTo>
                  <a:pt x="34522" y="64515"/>
                </a:lnTo>
                <a:lnTo>
                  <a:pt x="29125" y="65786"/>
                </a:lnTo>
                <a:lnTo>
                  <a:pt x="29252" y="65786"/>
                </a:lnTo>
                <a:lnTo>
                  <a:pt x="25315" y="66928"/>
                </a:lnTo>
                <a:lnTo>
                  <a:pt x="152442" y="66928"/>
                </a:lnTo>
                <a:lnTo>
                  <a:pt x="179366" y="66675"/>
                </a:lnTo>
                <a:lnTo>
                  <a:pt x="228959" y="65277"/>
                </a:lnTo>
                <a:lnTo>
                  <a:pt x="228058" y="65277"/>
                </a:lnTo>
                <a:lnTo>
                  <a:pt x="260519" y="64515"/>
                </a:lnTo>
                <a:lnTo>
                  <a:pt x="283210" y="63500"/>
                </a:lnTo>
                <a:lnTo>
                  <a:pt x="309146" y="63500"/>
                </a:lnTo>
                <a:lnTo>
                  <a:pt x="342829" y="62102"/>
                </a:lnTo>
                <a:close/>
              </a:path>
              <a:path w="1311275" h="71755">
                <a:moveTo>
                  <a:pt x="4473" y="63500"/>
                </a:moveTo>
                <a:lnTo>
                  <a:pt x="3894" y="63500"/>
                </a:lnTo>
                <a:lnTo>
                  <a:pt x="931" y="65277"/>
                </a:lnTo>
                <a:lnTo>
                  <a:pt x="6138" y="65277"/>
                </a:lnTo>
                <a:lnTo>
                  <a:pt x="3725" y="64262"/>
                </a:lnTo>
                <a:lnTo>
                  <a:pt x="3541" y="64262"/>
                </a:lnTo>
                <a:lnTo>
                  <a:pt x="4473" y="63500"/>
                </a:lnTo>
                <a:close/>
              </a:path>
              <a:path w="1311275" h="71755">
                <a:moveTo>
                  <a:pt x="7408" y="62102"/>
                </a:moveTo>
                <a:lnTo>
                  <a:pt x="7027" y="62102"/>
                </a:lnTo>
                <a:lnTo>
                  <a:pt x="5249" y="62864"/>
                </a:lnTo>
                <a:lnTo>
                  <a:pt x="3541" y="64262"/>
                </a:lnTo>
                <a:lnTo>
                  <a:pt x="3026" y="64262"/>
                </a:lnTo>
                <a:lnTo>
                  <a:pt x="5503" y="63500"/>
                </a:lnTo>
                <a:lnTo>
                  <a:pt x="40012" y="63500"/>
                </a:lnTo>
                <a:lnTo>
                  <a:pt x="41340" y="62864"/>
                </a:lnTo>
                <a:lnTo>
                  <a:pt x="4868" y="62864"/>
                </a:lnTo>
                <a:lnTo>
                  <a:pt x="7408" y="62102"/>
                </a:lnTo>
                <a:close/>
              </a:path>
              <a:path w="1311275" h="71755">
                <a:moveTo>
                  <a:pt x="36256" y="59816"/>
                </a:moveTo>
                <a:lnTo>
                  <a:pt x="32808" y="59816"/>
                </a:lnTo>
                <a:lnTo>
                  <a:pt x="27982" y="60960"/>
                </a:lnTo>
                <a:lnTo>
                  <a:pt x="23410" y="62102"/>
                </a:lnTo>
                <a:lnTo>
                  <a:pt x="52747" y="62102"/>
                </a:lnTo>
                <a:lnTo>
                  <a:pt x="58180" y="63500"/>
                </a:lnTo>
                <a:lnTo>
                  <a:pt x="58462" y="63500"/>
                </a:lnTo>
                <a:lnTo>
                  <a:pt x="59520" y="62864"/>
                </a:lnTo>
                <a:lnTo>
                  <a:pt x="59706" y="62864"/>
                </a:lnTo>
                <a:lnTo>
                  <a:pt x="60037" y="61213"/>
                </a:lnTo>
                <a:lnTo>
                  <a:pt x="60138" y="60960"/>
                </a:lnTo>
                <a:lnTo>
                  <a:pt x="60291" y="60451"/>
                </a:lnTo>
                <a:lnTo>
                  <a:pt x="60367" y="60198"/>
                </a:lnTo>
                <a:lnTo>
                  <a:pt x="35465" y="60198"/>
                </a:lnTo>
                <a:lnTo>
                  <a:pt x="36256" y="59816"/>
                </a:lnTo>
                <a:close/>
              </a:path>
              <a:path w="1311275" h="71755">
                <a:moveTo>
                  <a:pt x="45847" y="62102"/>
                </a:moveTo>
                <a:lnTo>
                  <a:pt x="7408" y="62102"/>
                </a:lnTo>
                <a:lnTo>
                  <a:pt x="4868" y="62864"/>
                </a:lnTo>
                <a:lnTo>
                  <a:pt x="42290" y="62864"/>
                </a:lnTo>
                <a:lnTo>
                  <a:pt x="45847" y="62102"/>
                </a:lnTo>
                <a:close/>
              </a:path>
              <a:path w="1311275" h="71755">
                <a:moveTo>
                  <a:pt x="52747" y="62102"/>
                </a:moveTo>
                <a:lnTo>
                  <a:pt x="45847" y="62102"/>
                </a:lnTo>
                <a:lnTo>
                  <a:pt x="42290" y="62864"/>
                </a:lnTo>
                <a:lnTo>
                  <a:pt x="55710" y="62864"/>
                </a:lnTo>
                <a:lnTo>
                  <a:pt x="52747" y="62102"/>
                </a:lnTo>
                <a:close/>
              </a:path>
              <a:path w="1311275" h="71755">
                <a:moveTo>
                  <a:pt x="107067" y="62102"/>
                </a:moveTo>
                <a:lnTo>
                  <a:pt x="59859" y="62102"/>
                </a:lnTo>
                <a:lnTo>
                  <a:pt x="59706" y="62864"/>
                </a:lnTo>
                <a:lnTo>
                  <a:pt x="98412" y="62864"/>
                </a:lnTo>
                <a:lnTo>
                  <a:pt x="107067" y="62102"/>
                </a:lnTo>
                <a:close/>
              </a:path>
              <a:path w="1311275" h="71755">
                <a:moveTo>
                  <a:pt x="383861" y="61213"/>
                </a:moveTo>
                <a:lnTo>
                  <a:pt x="138726" y="61213"/>
                </a:lnTo>
                <a:lnTo>
                  <a:pt x="112056" y="62102"/>
                </a:lnTo>
                <a:lnTo>
                  <a:pt x="345279" y="62102"/>
                </a:lnTo>
                <a:lnTo>
                  <a:pt x="383861" y="61213"/>
                </a:lnTo>
                <a:close/>
              </a:path>
              <a:path w="1311275" h="71755">
                <a:moveTo>
                  <a:pt x="1303179" y="5387"/>
                </a:moveTo>
                <a:lnTo>
                  <a:pt x="1298096" y="5387"/>
                </a:lnTo>
                <a:lnTo>
                  <a:pt x="1294553" y="5841"/>
                </a:lnTo>
                <a:lnTo>
                  <a:pt x="1284393" y="7365"/>
                </a:lnTo>
                <a:lnTo>
                  <a:pt x="1271185" y="8762"/>
                </a:lnTo>
                <a:lnTo>
                  <a:pt x="1252240" y="11617"/>
                </a:lnTo>
                <a:lnTo>
                  <a:pt x="1202859" y="16256"/>
                </a:lnTo>
                <a:lnTo>
                  <a:pt x="1144439" y="23495"/>
                </a:lnTo>
                <a:lnTo>
                  <a:pt x="1087035" y="28828"/>
                </a:lnTo>
                <a:lnTo>
                  <a:pt x="1058148" y="30992"/>
                </a:lnTo>
                <a:lnTo>
                  <a:pt x="1031028" y="31369"/>
                </a:lnTo>
                <a:lnTo>
                  <a:pt x="946954" y="31369"/>
                </a:lnTo>
                <a:lnTo>
                  <a:pt x="887772" y="32765"/>
                </a:lnTo>
                <a:lnTo>
                  <a:pt x="855260" y="34925"/>
                </a:lnTo>
                <a:lnTo>
                  <a:pt x="750231" y="38608"/>
                </a:lnTo>
                <a:lnTo>
                  <a:pt x="716449" y="38862"/>
                </a:lnTo>
                <a:lnTo>
                  <a:pt x="682921" y="39624"/>
                </a:lnTo>
                <a:lnTo>
                  <a:pt x="650409" y="39624"/>
                </a:lnTo>
                <a:lnTo>
                  <a:pt x="618024" y="41148"/>
                </a:lnTo>
                <a:lnTo>
                  <a:pt x="586782" y="42163"/>
                </a:lnTo>
                <a:lnTo>
                  <a:pt x="558207" y="43941"/>
                </a:lnTo>
                <a:lnTo>
                  <a:pt x="530394" y="46482"/>
                </a:lnTo>
                <a:lnTo>
                  <a:pt x="503089" y="48640"/>
                </a:lnTo>
                <a:lnTo>
                  <a:pt x="476927" y="49784"/>
                </a:lnTo>
                <a:lnTo>
                  <a:pt x="422256" y="53352"/>
                </a:lnTo>
                <a:lnTo>
                  <a:pt x="395266" y="54101"/>
                </a:lnTo>
                <a:lnTo>
                  <a:pt x="367199" y="54356"/>
                </a:lnTo>
                <a:lnTo>
                  <a:pt x="312081" y="56134"/>
                </a:lnTo>
                <a:lnTo>
                  <a:pt x="285919" y="56134"/>
                </a:lnTo>
                <a:lnTo>
                  <a:pt x="257414" y="57403"/>
                </a:lnTo>
                <a:lnTo>
                  <a:pt x="255756" y="57403"/>
                </a:lnTo>
                <a:lnTo>
                  <a:pt x="179239" y="59436"/>
                </a:lnTo>
                <a:lnTo>
                  <a:pt x="152315" y="59816"/>
                </a:lnTo>
                <a:lnTo>
                  <a:pt x="152061" y="59816"/>
                </a:lnTo>
                <a:lnTo>
                  <a:pt x="132603" y="61213"/>
                </a:lnTo>
                <a:lnTo>
                  <a:pt x="395393" y="61213"/>
                </a:lnTo>
                <a:lnTo>
                  <a:pt x="422825" y="60451"/>
                </a:lnTo>
                <a:lnTo>
                  <a:pt x="477308" y="56896"/>
                </a:lnTo>
                <a:lnTo>
                  <a:pt x="503470" y="55752"/>
                </a:lnTo>
                <a:lnTo>
                  <a:pt x="531029" y="53594"/>
                </a:lnTo>
                <a:lnTo>
                  <a:pt x="553589" y="51524"/>
                </a:lnTo>
                <a:lnTo>
                  <a:pt x="587163" y="49275"/>
                </a:lnTo>
                <a:lnTo>
                  <a:pt x="618278" y="48260"/>
                </a:lnTo>
                <a:lnTo>
                  <a:pt x="650790" y="46862"/>
                </a:lnTo>
                <a:lnTo>
                  <a:pt x="683048" y="46862"/>
                </a:lnTo>
                <a:lnTo>
                  <a:pt x="716576" y="46100"/>
                </a:lnTo>
                <a:lnTo>
                  <a:pt x="750358" y="45720"/>
                </a:lnTo>
                <a:lnTo>
                  <a:pt x="785664" y="44703"/>
                </a:lnTo>
                <a:lnTo>
                  <a:pt x="821732" y="43180"/>
                </a:lnTo>
                <a:lnTo>
                  <a:pt x="855514" y="42163"/>
                </a:lnTo>
                <a:lnTo>
                  <a:pt x="887900" y="40021"/>
                </a:lnTo>
                <a:lnTo>
                  <a:pt x="887235" y="40021"/>
                </a:lnTo>
                <a:lnTo>
                  <a:pt x="942149" y="38608"/>
                </a:lnTo>
                <a:lnTo>
                  <a:pt x="1017439" y="38608"/>
                </a:lnTo>
                <a:lnTo>
                  <a:pt x="1058587" y="38226"/>
                </a:lnTo>
                <a:lnTo>
                  <a:pt x="1115991" y="33527"/>
                </a:lnTo>
                <a:lnTo>
                  <a:pt x="1145201" y="30607"/>
                </a:lnTo>
                <a:lnTo>
                  <a:pt x="1145328" y="30607"/>
                </a:lnTo>
                <a:lnTo>
                  <a:pt x="1175173" y="27050"/>
                </a:lnTo>
                <a:lnTo>
                  <a:pt x="1202640" y="23495"/>
                </a:lnTo>
                <a:lnTo>
                  <a:pt x="1202294" y="23495"/>
                </a:lnTo>
                <a:lnTo>
                  <a:pt x="1253532" y="18669"/>
                </a:lnTo>
                <a:lnTo>
                  <a:pt x="1253786" y="18669"/>
                </a:lnTo>
                <a:lnTo>
                  <a:pt x="1271591" y="15844"/>
                </a:lnTo>
                <a:lnTo>
                  <a:pt x="1272212" y="15844"/>
                </a:lnTo>
                <a:lnTo>
                  <a:pt x="1285282" y="14350"/>
                </a:lnTo>
                <a:lnTo>
                  <a:pt x="1295569" y="12953"/>
                </a:lnTo>
                <a:lnTo>
                  <a:pt x="1300522" y="12191"/>
                </a:lnTo>
                <a:lnTo>
                  <a:pt x="1304967" y="12191"/>
                </a:lnTo>
                <a:lnTo>
                  <a:pt x="1302935" y="10160"/>
                </a:lnTo>
                <a:lnTo>
                  <a:pt x="1302935" y="6985"/>
                </a:lnTo>
                <a:lnTo>
                  <a:pt x="1301665" y="6985"/>
                </a:lnTo>
                <a:lnTo>
                  <a:pt x="1302035" y="6122"/>
                </a:lnTo>
                <a:lnTo>
                  <a:pt x="1303179" y="5387"/>
                </a:lnTo>
                <a:close/>
              </a:path>
              <a:path w="1311275" h="71755">
                <a:moveTo>
                  <a:pt x="54017" y="57403"/>
                </a:moveTo>
                <a:lnTo>
                  <a:pt x="44238" y="57403"/>
                </a:lnTo>
                <a:lnTo>
                  <a:pt x="42460" y="57785"/>
                </a:lnTo>
                <a:lnTo>
                  <a:pt x="37837" y="58674"/>
                </a:lnTo>
                <a:lnTo>
                  <a:pt x="38630" y="58674"/>
                </a:lnTo>
                <a:lnTo>
                  <a:pt x="35465" y="60198"/>
                </a:lnTo>
                <a:lnTo>
                  <a:pt x="35157" y="60198"/>
                </a:lnTo>
                <a:lnTo>
                  <a:pt x="36872" y="59816"/>
                </a:lnTo>
                <a:lnTo>
                  <a:pt x="60138" y="59816"/>
                </a:lnTo>
                <a:lnTo>
                  <a:pt x="59605" y="58927"/>
                </a:lnTo>
                <a:lnTo>
                  <a:pt x="58758" y="58674"/>
                </a:lnTo>
                <a:lnTo>
                  <a:pt x="54017" y="57403"/>
                </a:lnTo>
                <a:close/>
              </a:path>
              <a:path w="1311275" h="71755">
                <a:moveTo>
                  <a:pt x="60138" y="59816"/>
                </a:moveTo>
                <a:lnTo>
                  <a:pt x="36872" y="59816"/>
                </a:lnTo>
                <a:lnTo>
                  <a:pt x="35157" y="60198"/>
                </a:lnTo>
                <a:lnTo>
                  <a:pt x="60367" y="60198"/>
                </a:lnTo>
                <a:lnTo>
                  <a:pt x="60138" y="59816"/>
                </a:lnTo>
                <a:close/>
              </a:path>
              <a:path w="1311275" h="71755">
                <a:moveTo>
                  <a:pt x="1272212" y="15844"/>
                </a:moveTo>
                <a:lnTo>
                  <a:pt x="1271591" y="15844"/>
                </a:lnTo>
                <a:lnTo>
                  <a:pt x="1269991" y="16098"/>
                </a:lnTo>
                <a:lnTo>
                  <a:pt x="1272212" y="15844"/>
                </a:lnTo>
                <a:close/>
              </a:path>
              <a:path w="1311275" h="71755">
                <a:moveTo>
                  <a:pt x="1309920" y="4952"/>
                </a:moveTo>
                <a:lnTo>
                  <a:pt x="1304916" y="4952"/>
                </a:lnTo>
                <a:lnTo>
                  <a:pt x="1303046" y="6122"/>
                </a:lnTo>
                <a:lnTo>
                  <a:pt x="1302935" y="10160"/>
                </a:lnTo>
                <a:lnTo>
                  <a:pt x="1304967" y="12191"/>
                </a:lnTo>
                <a:lnTo>
                  <a:pt x="1303379" y="12191"/>
                </a:lnTo>
                <a:lnTo>
                  <a:pt x="1307380" y="11302"/>
                </a:lnTo>
                <a:lnTo>
                  <a:pt x="1309056" y="11302"/>
                </a:lnTo>
                <a:lnTo>
                  <a:pt x="1309666" y="10795"/>
                </a:lnTo>
                <a:lnTo>
                  <a:pt x="1310301" y="10160"/>
                </a:lnTo>
                <a:lnTo>
                  <a:pt x="1310809" y="9016"/>
                </a:lnTo>
                <a:lnTo>
                  <a:pt x="1310699" y="5841"/>
                </a:lnTo>
                <a:lnTo>
                  <a:pt x="1310946" y="5841"/>
                </a:lnTo>
                <a:lnTo>
                  <a:pt x="1310456" y="5387"/>
                </a:lnTo>
                <a:lnTo>
                  <a:pt x="1292096" y="5387"/>
                </a:lnTo>
                <a:lnTo>
                  <a:pt x="1309920" y="4952"/>
                </a:lnTo>
                <a:close/>
              </a:path>
              <a:path w="1311275" h="71755">
                <a:moveTo>
                  <a:pt x="1307380" y="11302"/>
                </a:moveTo>
                <a:lnTo>
                  <a:pt x="1303379" y="12191"/>
                </a:lnTo>
                <a:lnTo>
                  <a:pt x="1305824" y="12191"/>
                </a:lnTo>
                <a:lnTo>
                  <a:pt x="1307380" y="11302"/>
                </a:lnTo>
                <a:close/>
              </a:path>
              <a:path w="1311275" h="71755">
                <a:moveTo>
                  <a:pt x="1309158" y="11302"/>
                </a:moveTo>
                <a:lnTo>
                  <a:pt x="1307380" y="11302"/>
                </a:lnTo>
                <a:lnTo>
                  <a:pt x="1305824" y="12191"/>
                </a:lnTo>
                <a:lnTo>
                  <a:pt x="1307380" y="12191"/>
                </a:lnTo>
                <a:lnTo>
                  <a:pt x="1309158" y="11302"/>
                </a:lnTo>
                <a:close/>
              </a:path>
              <a:path w="1311275" h="71755">
                <a:moveTo>
                  <a:pt x="1310809" y="9016"/>
                </a:moveTo>
                <a:lnTo>
                  <a:pt x="1310301" y="10160"/>
                </a:lnTo>
                <a:lnTo>
                  <a:pt x="1309158" y="11302"/>
                </a:lnTo>
                <a:lnTo>
                  <a:pt x="1307380" y="12191"/>
                </a:lnTo>
                <a:lnTo>
                  <a:pt x="1308777" y="12191"/>
                </a:lnTo>
                <a:lnTo>
                  <a:pt x="1310809" y="10160"/>
                </a:lnTo>
                <a:lnTo>
                  <a:pt x="1310809" y="9016"/>
                </a:lnTo>
                <a:close/>
              </a:path>
              <a:path w="1311275" h="71755">
                <a:moveTo>
                  <a:pt x="1303179" y="5387"/>
                </a:moveTo>
                <a:lnTo>
                  <a:pt x="1302035" y="6122"/>
                </a:lnTo>
                <a:lnTo>
                  <a:pt x="1301774" y="6731"/>
                </a:lnTo>
                <a:lnTo>
                  <a:pt x="1301665" y="6985"/>
                </a:lnTo>
                <a:lnTo>
                  <a:pt x="1303046" y="6122"/>
                </a:lnTo>
                <a:lnTo>
                  <a:pt x="1303096" y="5841"/>
                </a:lnTo>
                <a:lnTo>
                  <a:pt x="1303179" y="5387"/>
                </a:lnTo>
                <a:close/>
              </a:path>
              <a:path w="1311275" h="71755">
                <a:moveTo>
                  <a:pt x="1303046" y="6122"/>
                </a:moveTo>
                <a:lnTo>
                  <a:pt x="1301665" y="6985"/>
                </a:lnTo>
                <a:lnTo>
                  <a:pt x="1302935" y="6985"/>
                </a:lnTo>
                <a:lnTo>
                  <a:pt x="1303046" y="6122"/>
                </a:lnTo>
                <a:close/>
              </a:path>
              <a:path w="1311275" h="71755">
                <a:moveTo>
                  <a:pt x="1309168" y="4190"/>
                </a:moveTo>
                <a:lnTo>
                  <a:pt x="1305094" y="4190"/>
                </a:lnTo>
                <a:lnTo>
                  <a:pt x="1303179" y="5387"/>
                </a:lnTo>
                <a:lnTo>
                  <a:pt x="1303096" y="5841"/>
                </a:lnTo>
                <a:lnTo>
                  <a:pt x="1303046" y="6122"/>
                </a:lnTo>
                <a:lnTo>
                  <a:pt x="1304916" y="4952"/>
                </a:lnTo>
                <a:lnTo>
                  <a:pt x="1309988" y="4952"/>
                </a:lnTo>
                <a:lnTo>
                  <a:pt x="1309168" y="4190"/>
                </a:lnTo>
                <a:close/>
              </a:path>
              <a:path w="1311275" h="71755">
                <a:moveTo>
                  <a:pt x="1310394" y="4190"/>
                </a:moveTo>
                <a:lnTo>
                  <a:pt x="1309168" y="4190"/>
                </a:lnTo>
                <a:lnTo>
                  <a:pt x="1310946" y="5841"/>
                </a:lnTo>
                <a:lnTo>
                  <a:pt x="1310699" y="5841"/>
                </a:lnTo>
                <a:lnTo>
                  <a:pt x="1310684" y="5387"/>
                </a:lnTo>
                <a:lnTo>
                  <a:pt x="1310555" y="4952"/>
                </a:lnTo>
                <a:lnTo>
                  <a:pt x="1310394" y="4190"/>
                </a:lnTo>
                <a:close/>
              </a:path>
              <a:path w="1311275" h="71755">
                <a:moveTo>
                  <a:pt x="1308396" y="0"/>
                </a:moveTo>
                <a:lnTo>
                  <a:pt x="1305348" y="0"/>
                </a:lnTo>
                <a:lnTo>
                  <a:pt x="1304078" y="1143"/>
                </a:lnTo>
                <a:lnTo>
                  <a:pt x="1303697" y="2539"/>
                </a:lnTo>
                <a:lnTo>
                  <a:pt x="1303189" y="4952"/>
                </a:lnTo>
                <a:lnTo>
                  <a:pt x="1303189" y="5387"/>
                </a:lnTo>
                <a:lnTo>
                  <a:pt x="1305094" y="4190"/>
                </a:lnTo>
                <a:lnTo>
                  <a:pt x="1310394" y="4190"/>
                </a:lnTo>
                <a:lnTo>
                  <a:pt x="1310047" y="2539"/>
                </a:lnTo>
                <a:lnTo>
                  <a:pt x="1309793" y="1143"/>
                </a:lnTo>
                <a:lnTo>
                  <a:pt x="1308396" y="0"/>
                </a:lnTo>
                <a:close/>
              </a:path>
              <a:path w="1311275" h="71755">
                <a:moveTo>
                  <a:pt x="1309988" y="4952"/>
                </a:moveTo>
                <a:lnTo>
                  <a:pt x="1292096" y="5387"/>
                </a:lnTo>
                <a:lnTo>
                  <a:pt x="1310456" y="5387"/>
                </a:lnTo>
                <a:lnTo>
                  <a:pt x="1309988" y="49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336540" y="216915"/>
            <a:ext cx="662940" cy="646430"/>
            <a:chOff x="5336540" y="216915"/>
            <a:chExt cx="662940" cy="646430"/>
          </a:xfrm>
        </p:grpSpPr>
        <p:sp>
          <p:nvSpPr>
            <p:cNvPr id="11" name="object 11"/>
            <p:cNvSpPr/>
            <p:nvPr/>
          </p:nvSpPr>
          <p:spPr>
            <a:xfrm>
              <a:off x="5336540" y="216928"/>
              <a:ext cx="393700" cy="646430"/>
            </a:xfrm>
            <a:custGeom>
              <a:avLst/>
              <a:gdLst/>
              <a:ahLst/>
              <a:cxnLst/>
              <a:rect l="l" t="t" r="r" b="b"/>
              <a:pathLst>
                <a:path w="393700" h="646430">
                  <a:moveTo>
                    <a:pt x="224472" y="360045"/>
                  </a:moveTo>
                  <a:lnTo>
                    <a:pt x="224282" y="359651"/>
                  </a:lnTo>
                  <a:lnTo>
                    <a:pt x="222377" y="355841"/>
                  </a:lnTo>
                  <a:lnTo>
                    <a:pt x="221869" y="354952"/>
                  </a:lnTo>
                  <a:lnTo>
                    <a:pt x="211277" y="342887"/>
                  </a:lnTo>
                  <a:lnTo>
                    <a:pt x="206375" y="337299"/>
                  </a:lnTo>
                  <a:lnTo>
                    <a:pt x="205359" y="336537"/>
                  </a:lnTo>
                  <a:lnTo>
                    <a:pt x="201282" y="333997"/>
                  </a:lnTo>
                  <a:lnTo>
                    <a:pt x="200063" y="333235"/>
                  </a:lnTo>
                  <a:lnTo>
                    <a:pt x="188468" y="325996"/>
                  </a:lnTo>
                  <a:lnTo>
                    <a:pt x="186309" y="325361"/>
                  </a:lnTo>
                  <a:lnTo>
                    <a:pt x="169799" y="325361"/>
                  </a:lnTo>
                  <a:lnTo>
                    <a:pt x="130048" y="333997"/>
                  </a:lnTo>
                  <a:lnTo>
                    <a:pt x="84061" y="360045"/>
                  </a:lnTo>
                  <a:lnTo>
                    <a:pt x="83058" y="360667"/>
                  </a:lnTo>
                  <a:lnTo>
                    <a:pt x="61849" y="376669"/>
                  </a:lnTo>
                  <a:lnTo>
                    <a:pt x="43942" y="393560"/>
                  </a:lnTo>
                  <a:lnTo>
                    <a:pt x="43815" y="393814"/>
                  </a:lnTo>
                  <a:lnTo>
                    <a:pt x="30226" y="408927"/>
                  </a:lnTo>
                  <a:lnTo>
                    <a:pt x="29972" y="409181"/>
                  </a:lnTo>
                  <a:lnTo>
                    <a:pt x="19939" y="422897"/>
                  </a:lnTo>
                  <a:lnTo>
                    <a:pt x="11430" y="433819"/>
                  </a:lnTo>
                  <a:lnTo>
                    <a:pt x="7023" y="442163"/>
                  </a:lnTo>
                  <a:lnTo>
                    <a:pt x="1905" y="449440"/>
                  </a:lnTo>
                  <a:lnTo>
                    <a:pt x="1270" y="450710"/>
                  </a:lnTo>
                  <a:lnTo>
                    <a:pt x="0" y="457187"/>
                  </a:lnTo>
                  <a:lnTo>
                    <a:pt x="0" y="457822"/>
                  </a:lnTo>
                  <a:lnTo>
                    <a:pt x="127" y="466356"/>
                  </a:lnTo>
                  <a:lnTo>
                    <a:pt x="254" y="468363"/>
                  </a:lnTo>
                  <a:lnTo>
                    <a:pt x="3937" y="470903"/>
                  </a:lnTo>
                  <a:lnTo>
                    <a:pt x="4953" y="470522"/>
                  </a:lnTo>
                  <a:lnTo>
                    <a:pt x="5842" y="470268"/>
                  </a:lnTo>
                  <a:lnTo>
                    <a:pt x="6477" y="469252"/>
                  </a:lnTo>
                  <a:lnTo>
                    <a:pt x="6477" y="468363"/>
                  </a:lnTo>
                  <a:lnTo>
                    <a:pt x="6477" y="467220"/>
                  </a:lnTo>
                  <a:lnTo>
                    <a:pt x="5867" y="466394"/>
                  </a:lnTo>
                  <a:lnTo>
                    <a:pt x="5905" y="465569"/>
                  </a:lnTo>
                  <a:lnTo>
                    <a:pt x="5969" y="463283"/>
                  </a:lnTo>
                  <a:lnTo>
                    <a:pt x="6096" y="457822"/>
                  </a:lnTo>
                  <a:lnTo>
                    <a:pt x="6324" y="457187"/>
                  </a:lnTo>
                  <a:lnTo>
                    <a:pt x="7327" y="453250"/>
                  </a:lnTo>
                  <a:lnTo>
                    <a:pt x="7493" y="452589"/>
                  </a:lnTo>
                  <a:lnTo>
                    <a:pt x="7861" y="452107"/>
                  </a:lnTo>
                  <a:lnTo>
                    <a:pt x="12192" y="446519"/>
                  </a:lnTo>
                  <a:lnTo>
                    <a:pt x="12319" y="446138"/>
                  </a:lnTo>
                  <a:lnTo>
                    <a:pt x="17297" y="437629"/>
                  </a:lnTo>
                  <a:lnTo>
                    <a:pt x="17360" y="437502"/>
                  </a:lnTo>
                  <a:lnTo>
                    <a:pt x="17526" y="437248"/>
                  </a:lnTo>
                  <a:lnTo>
                    <a:pt x="20370" y="433819"/>
                  </a:lnTo>
                  <a:lnTo>
                    <a:pt x="25654" y="427342"/>
                  </a:lnTo>
                  <a:lnTo>
                    <a:pt x="54635" y="393814"/>
                  </a:lnTo>
                  <a:lnTo>
                    <a:pt x="69621" y="380479"/>
                  </a:lnTo>
                  <a:lnTo>
                    <a:pt x="87757" y="367017"/>
                  </a:lnTo>
                  <a:lnTo>
                    <a:pt x="111125" y="351777"/>
                  </a:lnTo>
                  <a:lnTo>
                    <a:pt x="132854" y="341909"/>
                  </a:lnTo>
                  <a:lnTo>
                    <a:pt x="152069" y="335013"/>
                  </a:lnTo>
                  <a:lnTo>
                    <a:pt x="151638" y="335013"/>
                  </a:lnTo>
                  <a:lnTo>
                    <a:pt x="152146" y="334987"/>
                  </a:lnTo>
                  <a:lnTo>
                    <a:pt x="156298" y="334759"/>
                  </a:lnTo>
                  <a:lnTo>
                    <a:pt x="170307" y="333997"/>
                  </a:lnTo>
                  <a:lnTo>
                    <a:pt x="185242" y="333997"/>
                  </a:lnTo>
                  <a:lnTo>
                    <a:pt x="200672" y="343636"/>
                  </a:lnTo>
                  <a:lnTo>
                    <a:pt x="200025" y="342887"/>
                  </a:lnTo>
                  <a:lnTo>
                    <a:pt x="200761" y="343636"/>
                  </a:lnTo>
                  <a:lnTo>
                    <a:pt x="200799" y="343776"/>
                  </a:lnTo>
                  <a:lnTo>
                    <a:pt x="215061" y="360045"/>
                  </a:lnTo>
                  <a:lnTo>
                    <a:pt x="215544" y="360591"/>
                  </a:lnTo>
                  <a:lnTo>
                    <a:pt x="215150" y="360045"/>
                  </a:lnTo>
                  <a:lnTo>
                    <a:pt x="224472" y="360045"/>
                  </a:lnTo>
                  <a:close/>
                </a:path>
                <a:path w="393700" h="646430">
                  <a:moveTo>
                    <a:pt x="371538" y="49745"/>
                  </a:moveTo>
                  <a:lnTo>
                    <a:pt x="370967" y="37579"/>
                  </a:lnTo>
                  <a:lnTo>
                    <a:pt x="369836" y="15875"/>
                  </a:lnTo>
                  <a:lnTo>
                    <a:pt x="369557" y="7099"/>
                  </a:lnTo>
                  <a:lnTo>
                    <a:pt x="369481" y="4737"/>
                  </a:lnTo>
                  <a:lnTo>
                    <a:pt x="369443" y="3670"/>
                  </a:lnTo>
                  <a:lnTo>
                    <a:pt x="369443" y="3416"/>
                  </a:lnTo>
                  <a:lnTo>
                    <a:pt x="368147" y="2184"/>
                  </a:lnTo>
                  <a:lnTo>
                    <a:pt x="368147" y="4737"/>
                  </a:lnTo>
                  <a:lnTo>
                    <a:pt x="367919" y="5321"/>
                  </a:lnTo>
                  <a:lnTo>
                    <a:pt x="368109" y="4737"/>
                  </a:lnTo>
                  <a:lnTo>
                    <a:pt x="368147" y="2184"/>
                  </a:lnTo>
                  <a:lnTo>
                    <a:pt x="367639" y="1689"/>
                  </a:lnTo>
                  <a:lnTo>
                    <a:pt x="367639" y="36830"/>
                  </a:lnTo>
                  <a:lnTo>
                    <a:pt x="367614" y="42405"/>
                  </a:lnTo>
                  <a:lnTo>
                    <a:pt x="367487" y="42125"/>
                  </a:lnTo>
                  <a:lnTo>
                    <a:pt x="367411" y="41643"/>
                  </a:lnTo>
                  <a:lnTo>
                    <a:pt x="367538" y="42125"/>
                  </a:lnTo>
                  <a:lnTo>
                    <a:pt x="367550" y="41643"/>
                  </a:lnTo>
                  <a:lnTo>
                    <a:pt x="367639" y="36830"/>
                  </a:lnTo>
                  <a:lnTo>
                    <a:pt x="367639" y="1689"/>
                  </a:lnTo>
                  <a:lnTo>
                    <a:pt x="365887" y="0"/>
                  </a:lnTo>
                  <a:lnTo>
                    <a:pt x="363601" y="0"/>
                  </a:lnTo>
                  <a:lnTo>
                    <a:pt x="362458" y="622"/>
                  </a:lnTo>
                  <a:lnTo>
                    <a:pt x="361188" y="2400"/>
                  </a:lnTo>
                  <a:lnTo>
                    <a:pt x="361061" y="3670"/>
                  </a:lnTo>
                  <a:lnTo>
                    <a:pt x="361607" y="5118"/>
                  </a:lnTo>
                  <a:lnTo>
                    <a:pt x="361696" y="6477"/>
                  </a:lnTo>
                  <a:lnTo>
                    <a:pt x="363728" y="48247"/>
                  </a:lnTo>
                  <a:lnTo>
                    <a:pt x="364134" y="49745"/>
                  </a:lnTo>
                  <a:lnTo>
                    <a:pt x="364147" y="46723"/>
                  </a:lnTo>
                  <a:lnTo>
                    <a:pt x="364223" y="48247"/>
                  </a:lnTo>
                  <a:lnTo>
                    <a:pt x="364286" y="49745"/>
                  </a:lnTo>
                  <a:lnTo>
                    <a:pt x="368071" y="49745"/>
                  </a:lnTo>
                  <a:lnTo>
                    <a:pt x="368376" y="49745"/>
                  </a:lnTo>
                  <a:lnTo>
                    <a:pt x="371538" y="49745"/>
                  </a:lnTo>
                  <a:close/>
                </a:path>
                <a:path w="393700" h="646430">
                  <a:moveTo>
                    <a:pt x="386461" y="603110"/>
                  </a:moveTo>
                  <a:lnTo>
                    <a:pt x="385699" y="603110"/>
                  </a:lnTo>
                  <a:lnTo>
                    <a:pt x="384314" y="603478"/>
                  </a:lnTo>
                  <a:lnTo>
                    <a:pt x="386461" y="603110"/>
                  </a:lnTo>
                  <a:close/>
                </a:path>
                <a:path w="393700" h="646430">
                  <a:moveTo>
                    <a:pt x="390194" y="611238"/>
                  </a:moveTo>
                  <a:lnTo>
                    <a:pt x="389394" y="611619"/>
                  </a:lnTo>
                  <a:lnTo>
                    <a:pt x="389585" y="611619"/>
                  </a:lnTo>
                  <a:lnTo>
                    <a:pt x="390194" y="611238"/>
                  </a:lnTo>
                  <a:close/>
                </a:path>
                <a:path w="393700" h="646430">
                  <a:moveTo>
                    <a:pt x="392684" y="606412"/>
                  </a:moveTo>
                  <a:lnTo>
                    <a:pt x="391922" y="605142"/>
                  </a:lnTo>
                  <a:lnTo>
                    <a:pt x="391426" y="604253"/>
                  </a:lnTo>
                  <a:lnTo>
                    <a:pt x="391274" y="603986"/>
                  </a:lnTo>
                  <a:lnTo>
                    <a:pt x="391109" y="603745"/>
                  </a:lnTo>
                  <a:lnTo>
                    <a:pt x="390093" y="603110"/>
                  </a:lnTo>
                  <a:lnTo>
                    <a:pt x="389890" y="603110"/>
                  </a:lnTo>
                  <a:lnTo>
                    <a:pt x="388277" y="603110"/>
                  </a:lnTo>
                  <a:lnTo>
                    <a:pt x="388277" y="611238"/>
                  </a:lnTo>
                  <a:lnTo>
                    <a:pt x="387692" y="611378"/>
                  </a:lnTo>
                  <a:lnTo>
                    <a:pt x="386969" y="611238"/>
                  </a:lnTo>
                  <a:lnTo>
                    <a:pt x="388277" y="611238"/>
                  </a:lnTo>
                  <a:lnTo>
                    <a:pt x="388277" y="603110"/>
                  </a:lnTo>
                  <a:lnTo>
                    <a:pt x="386461" y="603110"/>
                  </a:lnTo>
                  <a:lnTo>
                    <a:pt x="384175" y="603516"/>
                  </a:lnTo>
                  <a:lnTo>
                    <a:pt x="383298" y="603745"/>
                  </a:lnTo>
                  <a:lnTo>
                    <a:pt x="382854" y="603745"/>
                  </a:lnTo>
                  <a:lnTo>
                    <a:pt x="379984" y="604253"/>
                  </a:lnTo>
                  <a:lnTo>
                    <a:pt x="378472" y="604710"/>
                  </a:lnTo>
                  <a:lnTo>
                    <a:pt x="382295" y="604012"/>
                  </a:lnTo>
                  <a:lnTo>
                    <a:pt x="378574" y="604710"/>
                  </a:lnTo>
                  <a:lnTo>
                    <a:pt x="369443" y="606412"/>
                  </a:lnTo>
                  <a:lnTo>
                    <a:pt x="311785" y="617842"/>
                  </a:lnTo>
                  <a:lnTo>
                    <a:pt x="217982" y="634669"/>
                  </a:lnTo>
                  <a:lnTo>
                    <a:pt x="167309" y="638797"/>
                  </a:lnTo>
                  <a:lnTo>
                    <a:pt x="103124" y="638797"/>
                  </a:lnTo>
                  <a:lnTo>
                    <a:pt x="90830" y="638289"/>
                  </a:lnTo>
                  <a:lnTo>
                    <a:pt x="90487" y="638289"/>
                  </a:lnTo>
                  <a:lnTo>
                    <a:pt x="91465" y="637527"/>
                  </a:lnTo>
                  <a:lnTo>
                    <a:pt x="102108" y="629272"/>
                  </a:lnTo>
                  <a:lnTo>
                    <a:pt x="105867" y="626097"/>
                  </a:lnTo>
                  <a:lnTo>
                    <a:pt x="141224" y="594601"/>
                  </a:lnTo>
                  <a:lnTo>
                    <a:pt x="194818" y="541769"/>
                  </a:lnTo>
                  <a:lnTo>
                    <a:pt x="195072" y="541388"/>
                  </a:lnTo>
                  <a:lnTo>
                    <a:pt x="218567" y="509384"/>
                  </a:lnTo>
                  <a:lnTo>
                    <a:pt x="218821" y="509003"/>
                  </a:lnTo>
                  <a:lnTo>
                    <a:pt x="236855" y="476364"/>
                  </a:lnTo>
                  <a:lnTo>
                    <a:pt x="237363" y="474840"/>
                  </a:lnTo>
                  <a:lnTo>
                    <a:pt x="237464" y="473951"/>
                  </a:lnTo>
                  <a:lnTo>
                    <a:pt x="237591" y="472922"/>
                  </a:lnTo>
                  <a:lnTo>
                    <a:pt x="237642" y="472427"/>
                  </a:lnTo>
                  <a:lnTo>
                    <a:pt x="241427" y="441058"/>
                  </a:lnTo>
                  <a:lnTo>
                    <a:pt x="241427" y="408165"/>
                  </a:lnTo>
                  <a:lnTo>
                    <a:pt x="235280" y="383400"/>
                  </a:lnTo>
                  <a:lnTo>
                    <a:pt x="235254" y="383273"/>
                  </a:lnTo>
                  <a:lnTo>
                    <a:pt x="235140" y="382841"/>
                  </a:lnTo>
                  <a:lnTo>
                    <a:pt x="235064" y="382511"/>
                  </a:lnTo>
                  <a:lnTo>
                    <a:pt x="234569" y="380479"/>
                  </a:lnTo>
                  <a:lnTo>
                    <a:pt x="234315" y="379590"/>
                  </a:lnTo>
                  <a:lnTo>
                    <a:pt x="224802" y="360667"/>
                  </a:lnTo>
                  <a:lnTo>
                    <a:pt x="215620" y="360667"/>
                  </a:lnTo>
                  <a:lnTo>
                    <a:pt x="215379" y="360667"/>
                  </a:lnTo>
                  <a:lnTo>
                    <a:pt x="226402" y="382841"/>
                  </a:lnTo>
                  <a:lnTo>
                    <a:pt x="226441" y="382511"/>
                  </a:lnTo>
                  <a:lnTo>
                    <a:pt x="226529" y="382841"/>
                  </a:lnTo>
                  <a:lnTo>
                    <a:pt x="226644" y="383273"/>
                  </a:lnTo>
                  <a:lnTo>
                    <a:pt x="226656" y="383400"/>
                  </a:lnTo>
                  <a:lnTo>
                    <a:pt x="232981" y="408927"/>
                  </a:lnTo>
                  <a:lnTo>
                    <a:pt x="232968" y="442899"/>
                  </a:lnTo>
                  <a:lnTo>
                    <a:pt x="229654" y="472427"/>
                  </a:lnTo>
                  <a:lnTo>
                    <a:pt x="229603" y="472922"/>
                  </a:lnTo>
                  <a:lnTo>
                    <a:pt x="212305" y="504698"/>
                  </a:lnTo>
                  <a:lnTo>
                    <a:pt x="212229" y="504825"/>
                  </a:lnTo>
                  <a:lnTo>
                    <a:pt x="211848" y="505320"/>
                  </a:lnTo>
                  <a:lnTo>
                    <a:pt x="189230" y="536562"/>
                  </a:lnTo>
                  <a:lnTo>
                    <a:pt x="162902" y="564349"/>
                  </a:lnTo>
                  <a:lnTo>
                    <a:pt x="113792" y="609079"/>
                  </a:lnTo>
                  <a:lnTo>
                    <a:pt x="88176" y="630504"/>
                  </a:lnTo>
                  <a:lnTo>
                    <a:pt x="88176" y="640067"/>
                  </a:lnTo>
                  <a:lnTo>
                    <a:pt x="85953" y="641781"/>
                  </a:lnTo>
                  <a:lnTo>
                    <a:pt x="88176" y="640067"/>
                  </a:lnTo>
                  <a:lnTo>
                    <a:pt x="88176" y="630504"/>
                  </a:lnTo>
                  <a:lnTo>
                    <a:pt x="86360" y="631888"/>
                  </a:lnTo>
                  <a:lnTo>
                    <a:pt x="86360" y="640067"/>
                  </a:lnTo>
                  <a:lnTo>
                    <a:pt x="86296" y="641007"/>
                  </a:lnTo>
                  <a:lnTo>
                    <a:pt x="86042" y="641362"/>
                  </a:lnTo>
                  <a:lnTo>
                    <a:pt x="85686" y="641781"/>
                  </a:lnTo>
                  <a:lnTo>
                    <a:pt x="86055" y="641311"/>
                  </a:lnTo>
                  <a:lnTo>
                    <a:pt x="86245" y="641083"/>
                  </a:lnTo>
                  <a:lnTo>
                    <a:pt x="86258" y="640956"/>
                  </a:lnTo>
                  <a:lnTo>
                    <a:pt x="86360" y="640067"/>
                  </a:lnTo>
                  <a:lnTo>
                    <a:pt x="86360" y="631888"/>
                  </a:lnTo>
                  <a:lnTo>
                    <a:pt x="80645" y="636257"/>
                  </a:lnTo>
                  <a:lnTo>
                    <a:pt x="79502" y="637527"/>
                  </a:lnTo>
                  <a:lnTo>
                    <a:pt x="79235" y="638060"/>
                  </a:lnTo>
                  <a:lnTo>
                    <a:pt x="79121" y="638289"/>
                  </a:lnTo>
                  <a:lnTo>
                    <a:pt x="78740" y="640067"/>
                  </a:lnTo>
                  <a:lnTo>
                    <a:pt x="78740" y="641083"/>
                  </a:lnTo>
                  <a:lnTo>
                    <a:pt x="81407" y="644639"/>
                  </a:lnTo>
                  <a:lnTo>
                    <a:pt x="83693" y="645401"/>
                  </a:lnTo>
                  <a:lnTo>
                    <a:pt x="84582" y="645528"/>
                  </a:lnTo>
                  <a:lnTo>
                    <a:pt x="106057" y="646417"/>
                  </a:lnTo>
                  <a:lnTo>
                    <a:pt x="171069" y="646417"/>
                  </a:lnTo>
                  <a:lnTo>
                    <a:pt x="219329" y="642480"/>
                  </a:lnTo>
                  <a:lnTo>
                    <a:pt x="219710" y="642480"/>
                  </a:lnTo>
                  <a:lnTo>
                    <a:pt x="241033" y="638797"/>
                  </a:lnTo>
                  <a:lnTo>
                    <a:pt x="313309" y="626097"/>
                  </a:lnTo>
                  <a:lnTo>
                    <a:pt x="363626" y="616178"/>
                  </a:lnTo>
                  <a:lnTo>
                    <a:pt x="363220" y="614921"/>
                  </a:lnTo>
                  <a:lnTo>
                    <a:pt x="363512" y="615810"/>
                  </a:lnTo>
                  <a:lnTo>
                    <a:pt x="363626" y="616178"/>
                  </a:lnTo>
                  <a:lnTo>
                    <a:pt x="363728" y="616445"/>
                  </a:lnTo>
                  <a:lnTo>
                    <a:pt x="365252" y="617461"/>
                  </a:lnTo>
                  <a:lnTo>
                    <a:pt x="366776" y="617207"/>
                  </a:lnTo>
                  <a:lnTo>
                    <a:pt x="372427" y="616178"/>
                  </a:lnTo>
                  <a:lnTo>
                    <a:pt x="372630" y="616178"/>
                  </a:lnTo>
                  <a:lnTo>
                    <a:pt x="373888" y="615810"/>
                  </a:lnTo>
                  <a:lnTo>
                    <a:pt x="380504" y="612902"/>
                  </a:lnTo>
                  <a:lnTo>
                    <a:pt x="383286" y="612381"/>
                  </a:lnTo>
                  <a:lnTo>
                    <a:pt x="385737" y="611822"/>
                  </a:lnTo>
                  <a:lnTo>
                    <a:pt x="387413" y="611619"/>
                  </a:lnTo>
                  <a:lnTo>
                    <a:pt x="389001" y="611619"/>
                  </a:lnTo>
                  <a:lnTo>
                    <a:pt x="389394" y="611619"/>
                  </a:lnTo>
                  <a:lnTo>
                    <a:pt x="390144" y="611238"/>
                  </a:lnTo>
                  <a:lnTo>
                    <a:pt x="390652" y="610984"/>
                  </a:lnTo>
                  <a:lnTo>
                    <a:pt x="391033" y="610730"/>
                  </a:lnTo>
                  <a:lnTo>
                    <a:pt x="391922" y="609460"/>
                  </a:lnTo>
                  <a:lnTo>
                    <a:pt x="392074" y="609079"/>
                  </a:lnTo>
                  <a:lnTo>
                    <a:pt x="392684" y="608063"/>
                  </a:lnTo>
                  <a:lnTo>
                    <a:pt x="392684" y="606412"/>
                  </a:lnTo>
                  <a:close/>
                </a:path>
                <a:path w="393700" h="646430">
                  <a:moveTo>
                    <a:pt x="393700" y="258686"/>
                  </a:moveTo>
                  <a:lnTo>
                    <a:pt x="393192" y="257289"/>
                  </a:lnTo>
                  <a:lnTo>
                    <a:pt x="391922" y="256908"/>
                  </a:lnTo>
                  <a:lnTo>
                    <a:pt x="390779" y="256400"/>
                  </a:lnTo>
                  <a:lnTo>
                    <a:pt x="389509" y="256908"/>
                  </a:lnTo>
                  <a:lnTo>
                    <a:pt x="388874" y="258051"/>
                  </a:lnTo>
                  <a:lnTo>
                    <a:pt x="384136" y="268147"/>
                  </a:lnTo>
                  <a:lnTo>
                    <a:pt x="382917" y="269849"/>
                  </a:lnTo>
                  <a:lnTo>
                    <a:pt x="382917" y="272503"/>
                  </a:lnTo>
                  <a:lnTo>
                    <a:pt x="382549" y="271005"/>
                  </a:lnTo>
                  <a:lnTo>
                    <a:pt x="382866" y="272262"/>
                  </a:lnTo>
                  <a:lnTo>
                    <a:pt x="382917" y="272503"/>
                  </a:lnTo>
                  <a:lnTo>
                    <a:pt x="382917" y="269849"/>
                  </a:lnTo>
                  <a:lnTo>
                    <a:pt x="382435" y="270510"/>
                  </a:lnTo>
                  <a:lnTo>
                    <a:pt x="382333" y="270116"/>
                  </a:lnTo>
                  <a:lnTo>
                    <a:pt x="382231" y="269735"/>
                  </a:lnTo>
                  <a:lnTo>
                    <a:pt x="382066" y="269278"/>
                  </a:lnTo>
                  <a:lnTo>
                    <a:pt x="382066" y="268147"/>
                  </a:lnTo>
                  <a:lnTo>
                    <a:pt x="381787" y="261950"/>
                  </a:lnTo>
                  <a:lnTo>
                    <a:pt x="381762" y="260845"/>
                  </a:lnTo>
                  <a:lnTo>
                    <a:pt x="380428" y="247510"/>
                  </a:lnTo>
                  <a:lnTo>
                    <a:pt x="380365" y="246875"/>
                  </a:lnTo>
                  <a:lnTo>
                    <a:pt x="378866" y="227190"/>
                  </a:lnTo>
                  <a:lnTo>
                    <a:pt x="378841" y="226809"/>
                  </a:lnTo>
                  <a:lnTo>
                    <a:pt x="377825" y="201282"/>
                  </a:lnTo>
                  <a:lnTo>
                    <a:pt x="376313" y="171818"/>
                  </a:lnTo>
                  <a:lnTo>
                    <a:pt x="374777" y="137147"/>
                  </a:lnTo>
                  <a:lnTo>
                    <a:pt x="374015" y="102997"/>
                  </a:lnTo>
                  <a:lnTo>
                    <a:pt x="372376" y="67424"/>
                  </a:lnTo>
                  <a:lnTo>
                    <a:pt x="371563" y="50406"/>
                  </a:lnTo>
                  <a:lnTo>
                    <a:pt x="365633" y="50406"/>
                  </a:lnTo>
                  <a:lnTo>
                    <a:pt x="364324" y="50406"/>
                  </a:lnTo>
                  <a:lnTo>
                    <a:pt x="365099" y="67043"/>
                  </a:lnTo>
                  <a:lnTo>
                    <a:pt x="366382" y="102730"/>
                  </a:lnTo>
                  <a:lnTo>
                    <a:pt x="367017" y="136893"/>
                  </a:lnTo>
                  <a:lnTo>
                    <a:pt x="368401" y="171437"/>
                  </a:lnTo>
                  <a:lnTo>
                    <a:pt x="369811" y="201028"/>
                  </a:lnTo>
                  <a:lnTo>
                    <a:pt x="370941" y="226809"/>
                  </a:lnTo>
                  <a:lnTo>
                    <a:pt x="372313" y="246875"/>
                  </a:lnTo>
                  <a:lnTo>
                    <a:pt x="372364" y="247510"/>
                  </a:lnTo>
                  <a:lnTo>
                    <a:pt x="373672" y="260845"/>
                  </a:lnTo>
                  <a:lnTo>
                    <a:pt x="373773" y="261950"/>
                  </a:lnTo>
                  <a:lnTo>
                    <a:pt x="375158" y="273926"/>
                  </a:lnTo>
                  <a:lnTo>
                    <a:pt x="375412" y="274942"/>
                  </a:lnTo>
                  <a:lnTo>
                    <a:pt x="375158" y="274078"/>
                  </a:lnTo>
                  <a:lnTo>
                    <a:pt x="375158" y="277228"/>
                  </a:lnTo>
                  <a:lnTo>
                    <a:pt x="375793" y="278371"/>
                  </a:lnTo>
                  <a:lnTo>
                    <a:pt x="377571" y="279895"/>
                  </a:lnTo>
                  <a:lnTo>
                    <a:pt x="380365" y="279895"/>
                  </a:lnTo>
                  <a:lnTo>
                    <a:pt x="383286" y="279514"/>
                  </a:lnTo>
                  <a:lnTo>
                    <a:pt x="385826" y="277736"/>
                  </a:lnTo>
                  <a:lnTo>
                    <a:pt x="386791" y="276085"/>
                  </a:lnTo>
                  <a:lnTo>
                    <a:pt x="389509" y="271513"/>
                  </a:lnTo>
                  <a:lnTo>
                    <a:pt x="389699" y="271005"/>
                  </a:lnTo>
                  <a:lnTo>
                    <a:pt x="393700" y="2586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9229" y="217550"/>
              <a:ext cx="229743" cy="30772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132576" y="475741"/>
            <a:ext cx="199390" cy="441959"/>
            <a:chOff x="6132576" y="475741"/>
            <a:chExt cx="199390" cy="441959"/>
          </a:xfrm>
        </p:grpSpPr>
        <p:sp>
          <p:nvSpPr>
            <p:cNvPr id="14" name="object 14"/>
            <p:cNvSpPr/>
            <p:nvPr/>
          </p:nvSpPr>
          <p:spPr>
            <a:xfrm>
              <a:off x="6132576" y="475741"/>
              <a:ext cx="103505" cy="323215"/>
            </a:xfrm>
            <a:custGeom>
              <a:avLst/>
              <a:gdLst/>
              <a:ahLst/>
              <a:cxnLst/>
              <a:rect l="l" t="t" r="r" b="b"/>
              <a:pathLst>
                <a:path w="103504" h="323215">
                  <a:moveTo>
                    <a:pt x="28740" y="70904"/>
                  </a:moveTo>
                  <a:lnTo>
                    <a:pt x="28575" y="72009"/>
                  </a:lnTo>
                  <a:lnTo>
                    <a:pt x="28702" y="72326"/>
                  </a:lnTo>
                  <a:lnTo>
                    <a:pt x="28740" y="70904"/>
                  </a:lnTo>
                  <a:close/>
                </a:path>
                <a:path w="103504" h="323215">
                  <a:moveTo>
                    <a:pt x="34925" y="72009"/>
                  </a:moveTo>
                  <a:lnTo>
                    <a:pt x="34696" y="70904"/>
                  </a:lnTo>
                  <a:lnTo>
                    <a:pt x="34709" y="72326"/>
                  </a:lnTo>
                  <a:lnTo>
                    <a:pt x="34925" y="72009"/>
                  </a:lnTo>
                  <a:close/>
                </a:path>
                <a:path w="103504" h="323215">
                  <a:moveTo>
                    <a:pt x="50812" y="263474"/>
                  </a:moveTo>
                  <a:lnTo>
                    <a:pt x="50457" y="265049"/>
                  </a:lnTo>
                  <a:lnTo>
                    <a:pt x="50800" y="266192"/>
                  </a:lnTo>
                  <a:lnTo>
                    <a:pt x="50673" y="265049"/>
                  </a:lnTo>
                  <a:lnTo>
                    <a:pt x="50812" y="263474"/>
                  </a:lnTo>
                  <a:close/>
                </a:path>
                <a:path w="103504" h="323215">
                  <a:moveTo>
                    <a:pt x="54102" y="317881"/>
                  </a:moveTo>
                  <a:lnTo>
                    <a:pt x="53644" y="317373"/>
                  </a:lnTo>
                  <a:lnTo>
                    <a:pt x="52959" y="316611"/>
                  </a:lnTo>
                  <a:lnTo>
                    <a:pt x="51562" y="316357"/>
                  </a:lnTo>
                  <a:lnTo>
                    <a:pt x="48768" y="315976"/>
                  </a:lnTo>
                  <a:lnTo>
                    <a:pt x="48310" y="315976"/>
                  </a:lnTo>
                  <a:lnTo>
                    <a:pt x="48158" y="315722"/>
                  </a:lnTo>
                  <a:lnTo>
                    <a:pt x="47485" y="314579"/>
                  </a:lnTo>
                  <a:lnTo>
                    <a:pt x="47129" y="313994"/>
                  </a:lnTo>
                  <a:lnTo>
                    <a:pt x="47015" y="313309"/>
                  </a:lnTo>
                  <a:lnTo>
                    <a:pt x="45847" y="306705"/>
                  </a:lnTo>
                  <a:lnTo>
                    <a:pt x="44069" y="294640"/>
                  </a:lnTo>
                  <a:lnTo>
                    <a:pt x="44069" y="294513"/>
                  </a:lnTo>
                  <a:lnTo>
                    <a:pt x="41529" y="278384"/>
                  </a:lnTo>
                  <a:lnTo>
                    <a:pt x="36880" y="233045"/>
                  </a:lnTo>
                  <a:lnTo>
                    <a:pt x="35179" y="171323"/>
                  </a:lnTo>
                  <a:lnTo>
                    <a:pt x="35179" y="140335"/>
                  </a:lnTo>
                  <a:lnTo>
                    <a:pt x="34925" y="111887"/>
                  </a:lnTo>
                  <a:lnTo>
                    <a:pt x="34798" y="75565"/>
                  </a:lnTo>
                  <a:lnTo>
                    <a:pt x="34709" y="72567"/>
                  </a:lnTo>
                  <a:lnTo>
                    <a:pt x="34048" y="73990"/>
                  </a:lnTo>
                  <a:lnTo>
                    <a:pt x="34671" y="72567"/>
                  </a:lnTo>
                  <a:lnTo>
                    <a:pt x="34671" y="70739"/>
                  </a:lnTo>
                  <a:lnTo>
                    <a:pt x="34099" y="70091"/>
                  </a:lnTo>
                  <a:lnTo>
                    <a:pt x="34074" y="69850"/>
                  </a:lnTo>
                  <a:lnTo>
                    <a:pt x="33909" y="69596"/>
                  </a:lnTo>
                  <a:lnTo>
                    <a:pt x="33413" y="69443"/>
                  </a:lnTo>
                  <a:lnTo>
                    <a:pt x="33223" y="69354"/>
                  </a:lnTo>
                  <a:lnTo>
                    <a:pt x="33159" y="69215"/>
                  </a:lnTo>
                  <a:lnTo>
                    <a:pt x="33020" y="69088"/>
                  </a:lnTo>
                  <a:lnTo>
                    <a:pt x="31750" y="68707"/>
                  </a:lnTo>
                  <a:lnTo>
                    <a:pt x="30353" y="69088"/>
                  </a:lnTo>
                  <a:lnTo>
                    <a:pt x="30060" y="69380"/>
                  </a:lnTo>
                  <a:lnTo>
                    <a:pt x="29591" y="69596"/>
                  </a:lnTo>
                  <a:lnTo>
                    <a:pt x="28651" y="70739"/>
                  </a:lnTo>
                  <a:lnTo>
                    <a:pt x="29349" y="70091"/>
                  </a:lnTo>
                  <a:lnTo>
                    <a:pt x="28740" y="70739"/>
                  </a:lnTo>
                  <a:lnTo>
                    <a:pt x="28740" y="70904"/>
                  </a:lnTo>
                  <a:lnTo>
                    <a:pt x="28816" y="72567"/>
                  </a:lnTo>
                  <a:lnTo>
                    <a:pt x="28702" y="89535"/>
                  </a:lnTo>
                  <a:lnTo>
                    <a:pt x="28575" y="111887"/>
                  </a:lnTo>
                  <a:lnTo>
                    <a:pt x="28321" y="140335"/>
                  </a:lnTo>
                  <a:lnTo>
                    <a:pt x="28194" y="171323"/>
                  </a:lnTo>
                  <a:lnTo>
                    <a:pt x="29438" y="232537"/>
                  </a:lnTo>
                  <a:lnTo>
                    <a:pt x="34061" y="278384"/>
                  </a:lnTo>
                  <a:lnTo>
                    <a:pt x="34163" y="279527"/>
                  </a:lnTo>
                  <a:lnTo>
                    <a:pt x="36703" y="295656"/>
                  </a:lnTo>
                  <a:lnTo>
                    <a:pt x="38481" y="307848"/>
                  </a:lnTo>
                  <a:lnTo>
                    <a:pt x="39954" y="315722"/>
                  </a:lnTo>
                  <a:lnTo>
                    <a:pt x="40005" y="315976"/>
                  </a:lnTo>
                  <a:lnTo>
                    <a:pt x="40513" y="317373"/>
                  </a:lnTo>
                  <a:lnTo>
                    <a:pt x="43180" y="321183"/>
                  </a:lnTo>
                  <a:lnTo>
                    <a:pt x="46609" y="322834"/>
                  </a:lnTo>
                  <a:lnTo>
                    <a:pt x="48768" y="322453"/>
                  </a:lnTo>
                  <a:lnTo>
                    <a:pt x="51562" y="322072"/>
                  </a:lnTo>
                  <a:lnTo>
                    <a:pt x="52844" y="322072"/>
                  </a:lnTo>
                  <a:lnTo>
                    <a:pt x="54102" y="320675"/>
                  </a:lnTo>
                  <a:lnTo>
                    <a:pt x="54102" y="317881"/>
                  </a:lnTo>
                  <a:close/>
                </a:path>
                <a:path w="103504" h="323215">
                  <a:moveTo>
                    <a:pt x="101473" y="151384"/>
                  </a:moveTo>
                  <a:lnTo>
                    <a:pt x="94488" y="151384"/>
                  </a:lnTo>
                  <a:lnTo>
                    <a:pt x="94284" y="151384"/>
                  </a:lnTo>
                  <a:lnTo>
                    <a:pt x="84201" y="182880"/>
                  </a:lnTo>
                  <a:lnTo>
                    <a:pt x="74002" y="210947"/>
                  </a:lnTo>
                  <a:lnTo>
                    <a:pt x="73901" y="211213"/>
                  </a:lnTo>
                  <a:lnTo>
                    <a:pt x="73825" y="211416"/>
                  </a:lnTo>
                  <a:lnTo>
                    <a:pt x="63754" y="234442"/>
                  </a:lnTo>
                  <a:lnTo>
                    <a:pt x="56781" y="249224"/>
                  </a:lnTo>
                  <a:lnTo>
                    <a:pt x="56781" y="263474"/>
                  </a:lnTo>
                  <a:lnTo>
                    <a:pt x="56629" y="265049"/>
                  </a:lnTo>
                  <a:lnTo>
                    <a:pt x="56553" y="265734"/>
                  </a:lnTo>
                  <a:lnTo>
                    <a:pt x="56781" y="263474"/>
                  </a:lnTo>
                  <a:lnTo>
                    <a:pt x="56781" y="249224"/>
                  </a:lnTo>
                  <a:lnTo>
                    <a:pt x="56261" y="250317"/>
                  </a:lnTo>
                  <a:lnTo>
                    <a:pt x="51435" y="259461"/>
                  </a:lnTo>
                  <a:lnTo>
                    <a:pt x="51054" y="260731"/>
                  </a:lnTo>
                  <a:lnTo>
                    <a:pt x="51003" y="261239"/>
                  </a:lnTo>
                  <a:lnTo>
                    <a:pt x="50888" y="262509"/>
                  </a:lnTo>
                  <a:lnTo>
                    <a:pt x="50812" y="263474"/>
                  </a:lnTo>
                  <a:lnTo>
                    <a:pt x="50901" y="266496"/>
                  </a:lnTo>
                  <a:lnTo>
                    <a:pt x="51041" y="266865"/>
                  </a:lnTo>
                  <a:lnTo>
                    <a:pt x="51181" y="267335"/>
                  </a:lnTo>
                  <a:lnTo>
                    <a:pt x="51308" y="267589"/>
                  </a:lnTo>
                  <a:lnTo>
                    <a:pt x="52705" y="268351"/>
                  </a:lnTo>
                  <a:lnTo>
                    <a:pt x="53124" y="268351"/>
                  </a:lnTo>
                  <a:lnTo>
                    <a:pt x="53340" y="268478"/>
                  </a:lnTo>
                  <a:lnTo>
                    <a:pt x="54610" y="268351"/>
                  </a:lnTo>
                  <a:lnTo>
                    <a:pt x="55270" y="268351"/>
                  </a:lnTo>
                  <a:lnTo>
                    <a:pt x="56921" y="266496"/>
                  </a:lnTo>
                  <a:lnTo>
                    <a:pt x="62103" y="262509"/>
                  </a:lnTo>
                  <a:lnTo>
                    <a:pt x="76047" y="250317"/>
                  </a:lnTo>
                  <a:lnTo>
                    <a:pt x="77089" y="249301"/>
                  </a:lnTo>
                  <a:lnTo>
                    <a:pt x="77216" y="247777"/>
                  </a:lnTo>
                  <a:lnTo>
                    <a:pt x="76327" y="246761"/>
                  </a:lnTo>
                  <a:lnTo>
                    <a:pt x="75565" y="245745"/>
                  </a:lnTo>
                  <a:lnTo>
                    <a:pt x="73888" y="245745"/>
                  </a:lnTo>
                  <a:lnTo>
                    <a:pt x="65519" y="252984"/>
                  </a:lnTo>
                  <a:lnTo>
                    <a:pt x="59309" y="258445"/>
                  </a:lnTo>
                  <a:lnTo>
                    <a:pt x="58585" y="258864"/>
                  </a:lnTo>
                  <a:lnTo>
                    <a:pt x="61849" y="252984"/>
                  </a:lnTo>
                  <a:lnTo>
                    <a:pt x="69469" y="237109"/>
                  </a:lnTo>
                  <a:lnTo>
                    <a:pt x="80137" y="213741"/>
                  </a:lnTo>
                  <a:lnTo>
                    <a:pt x="80264" y="213487"/>
                  </a:lnTo>
                  <a:lnTo>
                    <a:pt x="90805" y="185039"/>
                  </a:lnTo>
                  <a:lnTo>
                    <a:pt x="101346" y="152527"/>
                  </a:lnTo>
                  <a:lnTo>
                    <a:pt x="101473" y="151638"/>
                  </a:lnTo>
                  <a:lnTo>
                    <a:pt x="101473" y="151384"/>
                  </a:lnTo>
                  <a:close/>
                </a:path>
                <a:path w="103504" h="323215">
                  <a:moveTo>
                    <a:pt x="103124" y="118491"/>
                  </a:moveTo>
                  <a:lnTo>
                    <a:pt x="102997" y="85344"/>
                  </a:lnTo>
                  <a:lnTo>
                    <a:pt x="101295" y="57150"/>
                  </a:lnTo>
                  <a:lnTo>
                    <a:pt x="101231" y="56261"/>
                  </a:lnTo>
                  <a:lnTo>
                    <a:pt x="101219" y="55880"/>
                  </a:lnTo>
                  <a:lnTo>
                    <a:pt x="101092" y="54991"/>
                  </a:lnTo>
                  <a:lnTo>
                    <a:pt x="93472" y="29845"/>
                  </a:lnTo>
                  <a:lnTo>
                    <a:pt x="93345" y="29337"/>
                  </a:lnTo>
                  <a:lnTo>
                    <a:pt x="86360" y="14605"/>
                  </a:lnTo>
                  <a:lnTo>
                    <a:pt x="85940" y="13716"/>
                  </a:lnTo>
                  <a:lnTo>
                    <a:pt x="85826" y="13462"/>
                  </a:lnTo>
                  <a:lnTo>
                    <a:pt x="84328" y="10287"/>
                  </a:lnTo>
                  <a:lnTo>
                    <a:pt x="83312" y="9017"/>
                  </a:lnTo>
                  <a:lnTo>
                    <a:pt x="80987" y="7112"/>
                  </a:lnTo>
                  <a:lnTo>
                    <a:pt x="80060" y="6350"/>
                  </a:lnTo>
                  <a:lnTo>
                    <a:pt x="73279" y="762"/>
                  </a:lnTo>
                  <a:lnTo>
                    <a:pt x="71310" y="0"/>
                  </a:lnTo>
                  <a:lnTo>
                    <a:pt x="59817" y="0"/>
                  </a:lnTo>
                  <a:lnTo>
                    <a:pt x="31242" y="13716"/>
                  </a:lnTo>
                  <a:lnTo>
                    <a:pt x="16637" y="25400"/>
                  </a:lnTo>
                  <a:lnTo>
                    <a:pt x="1143" y="38989"/>
                  </a:lnTo>
                  <a:lnTo>
                    <a:pt x="0" y="39878"/>
                  </a:lnTo>
                  <a:lnTo>
                    <a:pt x="0" y="41656"/>
                  </a:lnTo>
                  <a:lnTo>
                    <a:pt x="2006" y="43942"/>
                  </a:lnTo>
                  <a:lnTo>
                    <a:pt x="3556" y="43942"/>
                  </a:lnTo>
                  <a:lnTo>
                    <a:pt x="4699" y="43053"/>
                  </a:lnTo>
                  <a:lnTo>
                    <a:pt x="20320" y="29845"/>
                  </a:lnTo>
                  <a:lnTo>
                    <a:pt x="35064" y="18656"/>
                  </a:lnTo>
                  <a:lnTo>
                    <a:pt x="48069" y="11049"/>
                  </a:lnTo>
                  <a:lnTo>
                    <a:pt x="48310" y="10922"/>
                  </a:lnTo>
                  <a:lnTo>
                    <a:pt x="47879" y="11049"/>
                  </a:lnTo>
                  <a:lnTo>
                    <a:pt x="48209" y="10922"/>
                  </a:lnTo>
                  <a:lnTo>
                    <a:pt x="50304" y="10287"/>
                  </a:lnTo>
                  <a:lnTo>
                    <a:pt x="60426" y="7112"/>
                  </a:lnTo>
                  <a:lnTo>
                    <a:pt x="69621" y="7112"/>
                  </a:lnTo>
                  <a:lnTo>
                    <a:pt x="78054" y="14046"/>
                  </a:lnTo>
                  <a:lnTo>
                    <a:pt x="77901" y="13716"/>
                  </a:lnTo>
                  <a:lnTo>
                    <a:pt x="77774" y="13462"/>
                  </a:lnTo>
                  <a:lnTo>
                    <a:pt x="78028" y="13716"/>
                  </a:lnTo>
                  <a:lnTo>
                    <a:pt x="78054" y="14046"/>
                  </a:lnTo>
                  <a:lnTo>
                    <a:pt x="86741" y="32397"/>
                  </a:lnTo>
                  <a:lnTo>
                    <a:pt x="86791" y="32524"/>
                  </a:lnTo>
                  <a:lnTo>
                    <a:pt x="94005" y="56845"/>
                  </a:lnTo>
                  <a:lnTo>
                    <a:pt x="95719" y="85344"/>
                  </a:lnTo>
                  <a:lnTo>
                    <a:pt x="95745" y="118491"/>
                  </a:lnTo>
                  <a:lnTo>
                    <a:pt x="94615" y="150368"/>
                  </a:lnTo>
                  <a:lnTo>
                    <a:pt x="94564" y="150685"/>
                  </a:lnTo>
                  <a:lnTo>
                    <a:pt x="101511" y="150685"/>
                  </a:lnTo>
                  <a:lnTo>
                    <a:pt x="103124" y="1184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4801" y="670305"/>
              <a:ext cx="176784" cy="24701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5446903" y="978280"/>
            <a:ext cx="996950" cy="140335"/>
          </a:xfrm>
          <a:custGeom>
            <a:avLst/>
            <a:gdLst/>
            <a:ahLst/>
            <a:cxnLst/>
            <a:rect l="l" t="t" r="r" b="b"/>
            <a:pathLst>
              <a:path w="996950" h="140334">
                <a:moveTo>
                  <a:pt x="4063" y="139446"/>
                </a:moveTo>
                <a:lnTo>
                  <a:pt x="4753" y="139954"/>
                </a:lnTo>
                <a:lnTo>
                  <a:pt x="5460" y="139954"/>
                </a:lnTo>
                <a:lnTo>
                  <a:pt x="4063" y="139446"/>
                </a:lnTo>
                <a:close/>
              </a:path>
              <a:path w="996950" h="140334">
                <a:moveTo>
                  <a:pt x="4762" y="132334"/>
                </a:moveTo>
                <a:lnTo>
                  <a:pt x="4571" y="132334"/>
                </a:lnTo>
                <a:lnTo>
                  <a:pt x="3838" y="132842"/>
                </a:lnTo>
                <a:lnTo>
                  <a:pt x="3386" y="133350"/>
                </a:lnTo>
                <a:lnTo>
                  <a:pt x="2984" y="133731"/>
                </a:lnTo>
                <a:lnTo>
                  <a:pt x="2031" y="135636"/>
                </a:lnTo>
                <a:lnTo>
                  <a:pt x="2101" y="136536"/>
                </a:lnTo>
                <a:lnTo>
                  <a:pt x="2891" y="138117"/>
                </a:lnTo>
                <a:lnTo>
                  <a:pt x="4063" y="139446"/>
                </a:lnTo>
                <a:lnTo>
                  <a:pt x="5460" y="139954"/>
                </a:lnTo>
                <a:lnTo>
                  <a:pt x="5817" y="139954"/>
                </a:lnTo>
                <a:lnTo>
                  <a:pt x="7942" y="139446"/>
                </a:lnTo>
                <a:lnTo>
                  <a:pt x="9722" y="138938"/>
                </a:lnTo>
                <a:lnTo>
                  <a:pt x="17621" y="138938"/>
                </a:lnTo>
                <a:lnTo>
                  <a:pt x="19176" y="138811"/>
                </a:lnTo>
                <a:lnTo>
                  <a:pt x="20599" y="138811"/>
                </a:lnTo>
                <a:lnTo>
                  <a:pt x="21716" y="137414"/>
                </a:lnTo>
                <a:lnTo>
                  <a:pt x="21716" y="134620"/>
                </a:lnTo>
                <a:lnTo>
                  <a:pt x="20700" y="133350"/>
                </a:lnTo>
                <a:lnTo>
                  <a:pt x="21208" y="133350"/>
                </a:lnTo>
                <a:lnTo>
                  <a:pt x="13080" y="132842"/>
                </a:lnTo>
                <a:lnTo>
                  <a:pt x="3365" y="132842"/>
                </a:lnTo>
                <a:lnTo>
                  <a:pt x="4762" y="132334"/>
                </a:lnTo>
                <a:close/>
              </a:path>
              <a:path w="996950" h="140334">
                <a:moveTo>
                  <a:pt x="10159" y="138938"/>
                </a:moveTo>
                <a:lnTo>
                  <a:pt x="9722" y="138938"/>
                </a:lnTo>
                <a:lnTo>
                  <a:pt x="7942" y="139446"/>
                </a:lnTo>
                <a:lnTo>
                  <a:pt x="5817" y="139954"/>
                </a:lnTo>
                <a:lnTo>
                  <a:pt x="0" y="139954"/>
                </a:lnTo>
                <a:lnTo>
                  <a:pt x="24383" y="139446"/>
                </a:lnTo>
                <a:lnTo>
                  <a:pt x="7619" y="139446"/>
                </a:lnTo>
                <a:lnTo>
                  <a:pt x="10159" y="138938"/>
                </a:lnTo>
                <a:close/>
              </a:path>
              <a:path w="996950" h="140334">
                <a:moveTo>
                  <a:pt x="994359" y="3175"/>
                </a:moveTo>
                <a:lnTo>
                  <a:pt x="990472" y="3175"/>
                </a:lnTo>
                <a:lnTo>
                  <a:pt x="989202" y="3556"/>
                </a:lnTo>
                <a:lnTo>
                  <a:pt x="986485" y="4705"/>
                </a:lnTo>
                <a:lnTo>
                  <a:pt x="985724" y="5080"/>
                </a:lnTo>
                <a:lnTo>
                  <a:pt x="985557" y="5080"/>
                </a:lnTo>
                <a:lnTo>
                  <a:pt x="976966" y="7296"/>
                </a:lnTo>
                <a:lnTo>
                  <a:pt x="976722" y="7296"/>
                </a:lnTo>
                <a:lnTo>
                  <a:pt x="937767" y="14859"/>
                </a:lnTo>
                <a:lnTo>
                  <a:pt x="794295" y="33571"/>
                </a:lnTo>
                <a:lnTo>
                  <a:pt x="641591" y="48260"/>
                </a:lnTo>
                <a:lnTo>
                  <a:pt x="641767" y="48260"/>
                </a:lnTo>
                <a:lnTo>
                  <a:pt x="561646" y="57456"/>
                </a:lnTo>
                <a:lnTo>
                  <a:pt x="481583" y="64643"/>
                </a:lnTo>
                <a:lnTo>
                  <a:pt x="331723" y="81153"/>
                </a:lnTo>
                <a:lnTo>
                  <a:pt x="202691" y="100711"/>
                </a:lnTo>
                <a:lnTo>
                  <a:pt x="202564" y="100711"/>
                </a:lnTo>
                <a:lnTo>
                  <a:pt x="149986" y="111125"/>
                </a:lnTo>
                <a:lnTo>
                  <a:pt x="107568" y="118364"/>
                </a:lnTo>
                <a:lnTo>
                  <a:pt x="44893" y="130874"/>
                </a:lnTo>
                <a:lnTo>
                  <a:pt x="24891" y="132334"/>
                </a:lnTo>
                <a:lnTo>
                  <a:pt x="6857" y="132334"/>
                </a:lnTo>
                <a:lnTo>
                  <a:pt x="8889" y="132842"/>
                </a:lnTo>
                <a:lnTo>
                  <a:pt x="13080" y="132842"/>
                </a:lnTo>
                <a:lnTo>
                  <a:pt x="21208" y="133350"/>
                </a:lnTo>
                <a:lnTo>
                  <a:pt x="20700" y="133350"/>
                </a:lnTo>
                <a:lnTo>
                  <a:pt x="21716" y="134620"/>
                </a:lnTo>
                <a:lnTo>
                  <a:pt x="21716" y="137414"/>
                </a:lnTo>
                <a:lnTo>
                  <a:pt x="20599" y="138811"/>
                </a:lnTo>
                <a:lnTo>
                  <a:pt x="19176" y="138811"/>
                </a:lnTo>
                <a:lnTo>
                  <a:pt x="11398" y="139446"/>
                </a:lnTo>
                <a:lnTo>
                  <a:pt x="24383" y="139446"/>
                </a:lnTo>
                <a:lnTo>
                  <a:pt x="0" y="139954"/>
                </a:lnTo>
                <a:lnTo>
                  <a:pt x="21728" y="139954"/>
                </a:lnTo>
                <a:lnTo>
                  <a:pt x="45592" y="138303"/>
                </a:lnTo>
                <a:lnTo>
                  <a:pt x="45973" y="138303"/>
                </a:lnTo>
                <a:lnTo>
                  <a:pt x="109092" y="126365"/>
                </a:lnTo>
                <a:lnTo>
                  <a:pt x="151383" y="119126"/>
                </a:lnTo>
                <a:lnTo>
                  <a:pt x="204088" y="108712"/>
                </a:lnTo>
                <a:lnTo>
                  <a:pt x="264032" y="99314"/>
                </a:lnTo>
                <a:lnTo>
                  <a:pt x="332739" y="89281"/>
                </a:lnTo>
                <a:lnTo>
                  <a:pt x="481161" y="72898"/>
                </a:lnTo>
                <a:lnTo>
                  <a:pt x="480905" y="72898"/>
                </a:lnTo>
                <a:lnTo>
                  <a:pt x="562990" y="65659"/>
                </a:lnTo>
                <a:lnTo>
                  <a:pt x="643762" y="56261"/>
                </a:lnTo>
                <a:lnTo>
                  <a:pt x="795527" y="41275"/>
                </a:lnTo>
                <a:lnTo>
                  <a:pt x="795654" y="41275"/>
                </a:lnTo>
                <a:lnTo>
                  <a:pt x="903604" y="26924"/>
                </a:lnTo>
                <a:lnTo>
                  <a:pt x="938910" y="21844"/>
                </a:lnTo>
                <a:lnTo>
                  <a:pt x="939164" y="21844"/>
                </a:lnTo>
                <a:lnTo>
                  <a:pt x="978407" y="14224"/>
                </a:lnTo>
                <a:lnTo>
                  <a:pt x="988313" y="11684"/>
                </a:lnTo>
                <a:lnTo>
                  <a:pt x="988821" y="11430"/>
                </a:lnTo>
                <a:lnTo>
                  <a:pt x="991087" y="10558"/>
                </a:lnTo>
                <a:lnTo>
                  <a:pt x="992496" y="10558"/>
                </a:lnTo>
                <a:lnTo>
                  <a:pt x="988694" y="10287"/>
                </a:lnTo>
                <a:lnTo>
                  <a:pt x="990218" y="10287"/>
                </a:lnTo>
                <a:lnTo>
                  <a:pt x="989329" y="8763"/>
                </a:lnTo>
                <a:lnTo>
                  <a:pt x="988821" y="8001"/>
                </a:lnTo>
                <a:lnTo>
                  <a:pt x="988186" y="6096"/>
                </a:lnTo>
                <a:lnTo>
                  <a:pt x="988059" y="5080"/>
                </a:lnTo>
                <a:lnTo>
                  <a:pt x="987991" y="4191"/>
                </a:lnTo>
                <a:lnTo>
                  <a:pt x="995679" y="4191"/>
                </a:lnTo>
                <a:lnTo>
                  <a:pt x="994359" y="3175"/>
                </a:lnTo>
                <a:close/>
              </a:path>
              <a:path w="996950" h="140334">
                <a:moveTo>
                  <a:pt x="3055" y="138303"/>
                </a:moveTo>
                <a:lnTo>
                  <a:pt x="3238" y="138811"/>
                </a:lnTo>
                <a:lnTo>
                  <a:pt x="3301" y="138938"/>
                </a:lnTo>
                <a:lnTo>
                  <a:pt x="4027" y="139446"/>
                </a:lnTo>
                <a:lnTo>
                  <a:pt x="3615" y="138938"/>
                </a:lnTo>
                <a:lnTo>
                  <a:pt x="3055" y="138303"/>
                </a:lnTo>
                <a:close/>
              </a:path>
              <a:path w="996950" h="140334">
                <a:moveTo>
                  <a:pt x="17621" y="138938"/>
                </a:moveTo>
                <a:lnTo>
                  <a:pt x="10159" y="138938"/>
                </a:lnTo>
                <a:lnTo>
                  <a:pt x="7619" y="139446"/>
                </a:lnTo>
                <a:lnTo>
                  <a:pt x="11398" y="139446"/>
                </a:lnTo>
                <a:lnTo>
                  <a:pt x="17621" y="138938"/>
                </a:lnTo>
                <a:close/>
              </a:path>
              <a:path w="996950" h="140334">
                <a:moveTo>
                  <a:pt x="2101" y="136536"/>
                </a:moveTo>
                <a:lnTo>
                  <a:pt x="2158" y="137287"/>
                </a:lnTo>
                <a:lnTo>
                  <a:pt x="2891" y="138117"/>
                </a:lnTo>
                <a:lnTo>
                  <a:pt x="2101" y="136536"/>
                </a:lnTo>
                <a:close/>
              </a:path>
              <a:path w="996950" h="140334">
                <a:moveTo>
                  <a:pt x="2984" y="133731"/>
                </a:moveTo>
                <a:lnTo>
                  <a:pt x="2158" y="134874"/>
                </a:lnTo>
                <a:lnTo>
                  <a:pt x="2095" y="135636"/>
                </a:lnTo>
                <a:lnTo>
                  <a:pt x="2412" y="134874"/>
                </a:lnTo>
                <a:lnTo>
                  <a:pt x="2984" y="133731"/>
                </a:lnTo>
                <a:close/>
              </a:path>
              <a:path w="996950" h="140334">
                <a:moveTo>
                  <a:pt x="5460" y="132080"/>
                </a:moveTo>
                <a:lnTo>
                  <a:pt x="3428" y="132842"/>
                </a:lnTo>
                <a:lnTo>
                  <a:pt x="2984" y="133731"/>
                </a:lnTo>
                <a:lnTo>
                  <a:pt x="3386" y="133350"/>
                </a:lnTo>
                <a:lnTo>
                  <a:pt x="2878" y="133350"/>
                </a:lnTo>
                <a:lnTo>
                  <a:pt x="3725" y="132842"/>
                </a:lnTo>
                <a:lnTo>
                  <a:pt x="8889" y="132842"/>
                </a:lnTo>
                <a:lnTo>
                  <a:pt x="6857" y="132334"/>
                </a:lnTo>
                <a:lnTo>
                  <a:pt x="5460" y="132080"/>
                </a:lnTo>
                <a:close/>
              </a:path>
              <a:path w="996950" h="140334">
                <a:moveTo>
                  <a:pt x="3838" y="132842"/>
                </a:moveTo>
                <a:lnTo>
                  <a:pt x="2878" y="133350"/>
                </a:lnTo>
                <a:lnTo>
                  <a:pt x="3386" y="133350"/>
                </a:lnTo>
                <a:lnTo>
                  <a:pt x="3838" y="132842"/>
                </a:lnTo>
                <a:close/>
              </a:path>
              <a:path w="996950" h="140334">
                <a:moveTo>
                  <a:pt x="4571" y="132334"/>
                </a:moveTo>
                <a:lnTo>
                  <a:pt x="4289" y="132334"/>
                </a:lnTo>
                <a:lnTo>
                  <a:pt x="3838" y="132842"/>
                </a:lnTo>
                <a:lnTo>
                  <a:pt x="4571" y="132334"/>
                </a:lnTo>
                <a:close/>
              </a:path>
              <a:path w="996950" h="140334">
                <a:moveTo>
                  <a:pt x="992722" y="10287"/>
                </a:moveTo>
                <a:lnTo>
                  <a:pt x="991793" y="10287"/>
                </a:lnTo>
                <a:lnTo>
                  <a:pt x="991087" y="10558"/>
                </a:lnTo>
                <a:lnTo>
                  <a:pt x="992250" y="10922"/>
                </a:lnTo>
                <a:lnTo>
                  <a:pt x="993038" y="10558"/>
                </a:lnTo>
                <a:lnTo>
                  <a:pt x="992218" y="10558"/>
                </a:lnTo>
                <a:lnTo>
                  <a:pt x="992722" y="10287"/>
                </a:lnTo>
                <a:close/>
              </a:path>
              <a:path w="996950" h="140334">
                <a:moveTo>
                  <a:pt x="990218" y="10287"/>
                </a:moveTo>
                <a:lnTo>
                  <a:pt x="988694" y="10287"/>
                </a:lnTo>
                <a:lnTo>
                  <a:pt x="992496" y="10558"/>
                </a:lnTo>
                <a:lnTo>
                  <a:pt x="991087" y="10558"/>
                </a:lnTo>
                <a:lnTo>
                  <a:pt x="990218" y="10287"/>
                </a:lnTo>
                <a:close/>
              </a:path>
              <a:path w="996950" h="140334">
                <a:moveTo>
                  <a:pt x="993393" y="0"/>
                </a:moveTo>
                <a:lnTo>
                  <a:pt x="991615" y="0"/>
                </a:lnTo>
                <a:lnTo>
                  <a:pt x="990091" y="889"/>
                </a:lnTo>
                <a:lnTo>
                  <a:pt x="988694" y="1778"/>
                </a:lnTo>
                <a:lnTo>
                  <a:pt x="988050" y="3175"/>
                </a:lnTo>
                <a:lnTo>
                  <a:pt x="988059" y="5080"/>
                </a:lnTo>
                <a:lnTo>
                  <a:pt x="988186" y="6096"/>
                </a:lnTo>
                <a:lnTo>
                  <a:pt x="988737" y="7747"/>
                </a:lnTo>
                <a:lnTo>
                  <a:pt x="988821" y="8001"/>
                </a:lnTo>
                <a:lnTo>
                  <a:pt x="989329" y="8763"/>
                </a:lnTo>
                <a:lnTo>
                  <a:pt x="990218" y="10287"/>
                </a:lnTo>
                <a:lnTo>
                  <a:pt x="991087" y="10558"/>
                </a:lnTo>
                <a:lnTo>
                  <a:pt x="991793" y="10287"/>
                </a:lnTo>
                <a:lnTo>
                  <a:pt x="992722" y="10287"/>
                </a:lnTo>
                <a:lnTo>
                  <a:pt x="995552" y="8763"/>
                </a:lnTo>
                <a:lnTo>
                  <a:pt x="996060" y="8001"/>
                </a:lnTo>
                <a:lnTo>
                  <a:pt x="996295" y="7296"/>
                </a:lnTo>
                <a:lnTo>
                  <a:pt x="996088" y="6096"/>
                </a:lnTo>
                <a:lnTo>
                  <a:pt x="995870" y="5080"/>
                </a:lnTo>
                <a:lnTo>
                  <a:pt x="995790" y="4705"/>
                </a:lnTo>
                <a:lnTo>
                  <a:pt x="995679" y="4191"/>
                </a:lnTo>
                <a:lnTo>
                  <a:pt x="987702" y="4191"/>
                </a:lnTo>
                <a:lnTo>
                  <a:pt x="989202" y="3556"/>
                </a:lnTo>
                <a:lnTo>
                  <a:pt x="990472" y="3175"/>
                </a:lnTo>
                <a:lnTo>
                  <a:pt x="996832" y="3175"/>
                </a:lnTo>
                <a:lnTo>
                  <a:pt x="996187" y="1778"/>
                </a:lnTo>
                <a:lnTo>
                  <a:pt x="993393" y="0"/>
                </a:lnTo>
                <a:close/>
              </a:path>
              <a:path w="996950" h="140334">
                <a:moveTo>
                  <a:pt x="996345" y="7296"/>
                </a:moveTo>
                <a:lnTo>
                  <a:pt x="996145" y="7747"/>
                </a:lnTo>
                <a:lnTo>
                  <a:pt x="996060" y="8001"/>
                </a:lnTo>
                <a:lnTo>
                  <a:pt x="995552" y="8763"/>
                </a:lnTo>
                <a:lnTo>
                  <a:pt x="992218" y="10558"/>
                </a:lnTo>
                <a:lnTo>
                  <a:pt x="993038" y="10558"/>
                </a:lnTo>
                <a:lnTo>
                  <a:pt x="993626" y="10287"/>
                </a:lnTo>
                <a:lnTo>
                  <a:pt x="995552" y="9525"/>
                </a:lnTo>
                <a:lnTo>
                  <a:pt x="996441" y="7747"/>
                </a:lnTo>
                <a:lnTo>
                  <a:pt x="996345" y="7296"/>
                </a:lnTo>
                <a:close/>
              </a:path>
              <a:path w="996950" h="140334">
                <a:moveTo>
                  <a:pt x="996832" y="3175"/>
                </a:moveTo>
                <a:lnTo>
                  <a:pt x="994359" y="3175"/>
                </a:lnTo>
                <a:lnTo>
                  <a:pt x="995679" y="4191"/>
                </a:lnTo>
                <a:lnTo>
                  <a:pt x="996345" y="7296"/>
                </a:lnTo>
                <a:lnTo>
                  <a:pt x="996695" y="6096"/>
                </a:lnTo>
                <a:lnTo>
                  <a:pt x="996822" y="5080"/>
                </a:lnTo>
                <a:lnTo>
                  <a:pt x="996832" y="31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217657" y="2776473"/>
            <a:ext cx="1876425" cy="2094864"/>
            <a:chOff x="10217657" y="2776473"/>
            <a:chExt cx="1876425" cy="2094864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7657" y="2806445"/>
              <a:ext cx="1628012" cy="20645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1320" y="2776473"/>
              <a:ext cx="682508" cy="58902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8192" y="1797304"/>
            <a:ext cx="2140032" cy="49796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983351" y="3156457"/>
            <a:ext cx="516255" cy="1524000"/>
          </a:xfrm>
          <a:custGeom>
            <a:avLst/>
            <a:gdLst/>
            <a:ahLst/>
            <a:cxnLst/>
            <a:rect l="l" t="t" r="r" b="b"/>
            <a:pathLst>
              <a:path w="516254" h="1524000">
                <a:moveTo>
                  <a:pt x="427863" y="1511300"/>
                </a:moveTo>
                <a:lnTo>
                  <a:pt x="381635" y="1511300"/>
                </a:lnTo>
                <a:lnTo>
                  <a:pt x="404749" y="1524000"/>
                </a:lnTo>
                <a:lnTo>
                  <a:pt x="446532" y="1524000"/>
                </a:lnTo>
                <a:lnTo>
                  <a:pt x="427863" y="1511300"/>
                </a:lnTo>
                <a:close/>
              </a:path>
              <a:path w="516254" h="1524000">
                <a:moveTo>
                  <a:pt x="510286" y="1511300"/>
                </a:moveTo>
                <a:lnTo>
                  <a:pt x="504189" y="1511300"/>
                </a:lnTo>
                <a:lnTo>
                  <a:pt x="496315" y="1524000"/>
                </a:lnTo>
                <a:lnTo>
                  <a:pt x="502920" y="1524000"/>
                </a:lnTo>
                <a:lnTo>
                  <a:pt x="510286" y="1511300"/>
                </a:lnTo>
                <a:close/>
              </a:path>
              <a:path w="516254" h="1524000">
                <a:moveTo>
                  <a:pt x="363727" y="1485900"/>
                </a:moveTo>
                <a:lnTo>
                  <a:pt x="338709" y="1485900"/>
                </a:lnTo>
                <a:lnTo>
                  <a:pt x="359537" y="1498600"/>
                </a:lnTo>
                <a:lnTo>
                  <a:pt x="381126" y="1511300"/>
                </a:lnTo>
                <a:lnTo>
                  <a:pt x="407543" y="1511300"/>
                </a:lnTo>
                <a:lnTo>
                  <a:pt x="384810" y="1498600"/>
                </a:lnTo>
                <a:lnTo>
                  <a:pt x="385445" y="1498600"/>
                </a:lnTo>
                <a:lnTo>
                  <a:pt x="363727" y="1485900"/>
                </a:lnTo>
                <a:close/>
              </a:path>
              <a:path w="516254" h="1524000">
                <a:moveTo>
                  <a:pt x="515747" y="1498600"/>
                </a:moveTo>
                <a:lnTo>
                  <a:pt x="509397" y="1498600"/>
                </a:lnTo>
                <a:lnTo>
                  <a:pt x="503554" y="1511300"/>
                </a:lnTo>
                <a:lnTo>
                  <a:pt x="510794" y="1511300"/>
                </a:lnTo>
                <a:lnTo>
                  <a:pt x="515747" y="1498600"/>
                </a:lnTo>
                <a:close/>
              </a:path>
              <a:path w="516254" h="1524000">
                <a:moveTo>
                  <a:pt x="317373" y="1435100"/>
                </a:moveTo>
                <a:lnTo>
                  <a:pt x="317753" y="1447800"/>
                </a:lnTo>
                <a:lnTo>
                  <a:pt x="310134" y="1447800"/>
                </a:lnTo>
                <a:lnTo>
                  <a:pt x="322199" y="1473200"/>
                </a:lnTo>
                <a:lnTo>
                  <a:pt x="337947" y="1485900"/>
                </a:lnTo>
                <a:lnTo>
                  <a:pt x="364109" y="1485900"/>
                </a:lnTo>
                <a:lnTo>
                  <a:pt x="343535" y="1473200"/>
                </a:lnTo>
                <a:lnTo>
                  <a:pt x="344297" y="1473200"/>
                </a:lnTo>
                <a:lnTo>
                  <a:pt x="328295" y="1460500"/>
                </a:lnTo>
                <a:lnTo>
                  <a:pt x="328929" y="1460500"/>
                </a:lnTo>
                <a:lnTo>
                  <a:pt x="317373" y="1435100"/>
                </a:lnTo>
                <a:close/>
              </a:path>
              <a:path w="516254" h="1524000">
                <a:moveTo>
                  <a:pt x="170677" y="592260"/>
                </a:moveTo>
                <a:lnTo>
                  <a:pt x="167894" y="596900"/>
                </a:lnTo>
                <a:lnTo>
                  <a:pt x="167512" y="596900"/>
                </a:lnTo>
                <a:lnTo>
                  <a:pt x="165039" y="600359"/>
                </a:lnTo>
                <a:lnTo>
                  <a:pt x="172338" y="609600"/>
                </a:lnTo>
                <a:lnTo>
                  <a:pt x="172085" y="609600"/>
                </a:lnTo>
                <a:lnTo>
                  <a:pt x="193548" y="635000"/>
                </a:lnTo>
                <a:lnTo>
                  <a:pt x="216026" y="685800"/>
                </a:lnTo>
                <a:lnTo>
                  <a:pt x="238633" y="736600"/>
                </a:lnTo>
                <a:lnTo>
                  <a:pt x="259334" y="787400"/>
                </a:lnTo>
                <a:lnTo>
                  <a:pt x="276225" y="850900"/>
                </a:lnTo>
                <a:lnTo>
                  <a:pt x="288416" y="927100"/>
                </a:lnTo>
                <a:lnTo>
                  <a:pt x="296672" y="1003300"/>
                </a:lnTo>
                <a:lnTo>
                  <a:pt x="299465" y="1079500"/>
                </a:lnTo>
                <a:lnTo>
                  <a:pt x="300100" y="1155700"/>
                </a:lnTo>
                <a:lnTo>
                  <a:pt x="300100" y="1371600"/>
                </a:lnTo>
                <a:lnTo>
                  <a:pt x="301625" y="1409700"/>
                </a:lnTo>
                <a:lnTo>
                  <a:pt x="309752" y="1447800"/>
                </a:lnTo>
                <a:lnTo>
                  <a:pt x="317753" y="1447800"/>
                </a:lnTo>
                <a:lnTo>
                  <a:pt x="309499" y="1409700"/>
                </a:lnTo>
                <a:lnTo>
                  <a:pt x="308101" y="1371600"/>
                </a:lnTo>
                <a:lnTo>
                  <a:pt x="308101" y="1155700"/>
                </a:lnTo>
                <a:lnTo>
                  <a:pt x="307213" y="1079500"/>
                </a:lnTo>
                <a:lnTo>
                  <a:pt x="304291" y="1003300"/>
                </a:lnTo>
                <a:lnTo>
                  <a:pt x="296037" y="927100"/>
                </a:lnTo>
                <a:lnTo>
                  <a:pt x="283718" y="850900"/>
                </a:lnTo>
                <a:lnTo>
                  <a:pt x="283590" y="850900"/>
                </a:lnTo>
                <a:lnTo>
                  <a:pt x="266700" y="787400"/>
                </a:lnTo>
                <a:lnTo>
                  <a:pt x="245745" y="723900"/>
                </a:lnTo>
                <a:lnTo>
                  <a:pt x="222885" y="673100"/>
                </a:lnTo>
                <a:lnTo>
                  <a:pt x="200025" y="635000"/>
                </a:lnTo>
                <a:lnTo>
                  <a:pt x="178053" y="596900"/>
                </a:lnTo>
                <a:lnTo>
                  <a:pt x="170677" y="592260"/>
                </a:lnTo>
                <a:close/>
              </a:path>
              <a:path w="516254" h="1524000">
                <a:moveTo>
                  <a:pt x="161943" y="596441"/>
                </a:moveTo>
                <a:lnTo>
                  <a:pt x="161671" y="596900"/>
                </a:lnTo>
                <a:lnTo>
                  <a:pt x="161925" y="596900"/>
                </a:lnTo>
                <a:lnTo>
                  <a:pt x="144272" y="622300"/>
                </a:lnTo>
                <a:lnTo>
                  <a:pt x="144907" y="622300"/>
                </a:lnTo>
                <a:lnTo>
                  <a:pt x="129032" y="635000"/>
                </a:lnTo>
                <a:lnTo>
                  <a:pt x="101600" y="635000"/>
                </a:lnTo>
                <a:lnTo>
                  <a:pt x="106934" y="647700"/>
                </a:lnTo>
                <a:lnTo>
                  <a:pt x="121031" y="647700"/>
                </a:lnTo>
                <a:lnTo>
                  <a:pt x="132841" y="635000"/>
                </a:lnTo>
                <a:lnTo>
                  <a:pt x="149351" y="622300"/>
                </a:lnTo>
                <a:lnTo>
                  <a:pt x="165039" y="600359"/>
                </a:lnTo>
                <a:lnTo>
                  <a:pt x="161943" y="596441"/>
                </a:lnTo>
                <a:close/>
              </a:path>
              <a:path w="516254" h="1524000">
                <a:moveTo>
                  <a:pt x="114173" y="571500"/>
                </a:moveTo>
                <a:lnTo>
                  <a:pt x="100457" y="571500"/>
                </a:lnTo>
                <a:lnTo>
                  <a:pt x="98298" y="584200"/>
                </a:lnTo>
                <a:lnTo>
                  <a:pt x="98171" y="622300"/>
                </a:lnTo>
                <a:lnTo>
                  <a:pt x="100329" y="635000"/>
                </a:lnTo>
                <a:lnTo>
                  <a:pt x="107441" y="635000"/>
                </a:lnTo>
                <a:lnTo>
                  <a:pt x="105410" y="622300"/>
                </a:lnTo>
                <a:lnTo>
                  <a:pt x="105283" y="584200"/>
                </a:lnTo>
                <a:lnTo>
                  <a:pt x="105918" y="584200"/>
                </a:lnTo>
                <a:lnTo>
                  <a:pt x="114173" y="571500"/>
                </a:lnTo>
                <a:close/>
              </a:path>
              <a:path w="516254" h="1524000">
                <a:moveTo>
                  <a:pt x="166132" y="589402"/>
                </a:moveTo>
                <a:lnTo>
                  <a:pt x="161943" y="596441"/>
                </a:lnTo>
                <a:lnTo>
                  <a:pt x="165039" y="600359"/>
                </a:lnTo>
                <a:lnTo>
                  <a:pt x="167512" y="596900"/>
                </a:lnTo>
                <a:lnTo>
                  <a:pt x="167894" y="596900"/>
                </a:lnTo>
                <a:lnTo>
                  <a:pt x="170677" y="592260"/>
                </a:lnTo>
                <a:lnTo>
                  <a:pt x="166132" y="589402"/>
                </a:lnTo>
                <a:close/>
              </a:path>
              <a:path w="516254" h="1524000">
                <a:moveTo>
                  <a:pt x="157861" y="584200"/>
                </a:moveTo>
                <a:lnTo>
                  <a:pt x="152273" y="584200"/>
                </a:lnTo>
                <a:lnTo>
                  <a:pt x="161943" y="596441"/>
                </a:lnTo>
                <a:lnTo>
                  <a:pt x="166132" y="589402"/>
                </a:lnTo>
                <a:lnTo>
                  <a:pt x="157861" y="584200"/>
                </a:lnTo>
                <a:close/>
              </a:path>
              <a:path w="516254" h="1524000">
                <a:moveTo>
                  <a:pt x="196850" y="495300"/>
                </a:moveTo>
                <a:lnTo>
                  <a:pt x="190373" y="533400"/>
                </a:lnTo>
                <a:lnTo>
                  <a:pt x="190626" y="533400"/>
                </a:lnTo>
                <a:lnTo>
                  <a:pt x="176784" y="571500"/>
                </a:lnTo>
                <a:lnTo>
                  <a:pt x="166132" y="589402"/>
                </a:lnTo>
                <a:lnTo>
                  <a:pt x="170677" y="592260"/>
                </a:lnTo>
                <a:lnTo>
                  <a:pt x="183134" y="571500"/>
                </a:lnTo>
                <a:lnTo>
                  <a:pt x="197231" y="533400"/>
                </a:lnTo>
                <a:lnTo>
                  <a:pt x="203835" y="508000"/>
                </a:lnTo>
                <a:lnTo>
                  <a:pt x="196850" y="508000"/>
                </a:lnTo>
                <a:lnTo>
                  <a:pt x="196850" y="495300"/>
                </a:lnTo>
                <a:close/>
              </a:path>
              <a:path w="516254" h="1524000">
                <a:moveTo>
                  <a:pt x="139700" y="571500"/>
                </a:moveTo>
                <a:lnTo>
                  <a:pt x="135762" y="571500"/>
                </a:lnTo>
                <a:lnTo>
                  <a:pt x="153035" y="584200"/>
                </a:lnTo>
                <a:lnTo>
                  <a:pt x="156972" y="584200"/>
                </a:lnTo>
                <a:lnTo>
                  <a:pt x="139700" y="571500"/>
                </a:lnTo>
                <a:close/>
              </a:path>
              <a:path w="516254" h="1524000">
                <a:moveTo>
                  <a:pt x="7365" y="114300"/>
                </a:moveTo>
                <a:lnTo>
                  <a:pt x="1015" y="114300"/>
                </a:lnTo>
                <a:lnTo>
                  <a:pt x="20700" y="165100"/>
                </a:lnTo>
                <a:lnTo>
                  <a:pt x="49149" y="203200"/>
                </a:lnTo>
                <a:lnTo>
                  <a:pt x="49402" y="203200"/>
                </a:lnTo>
                <a:lnTo>
                  <a:pt x="115924" y="278086"/>
                </a:lnTo>
                <a:lnTo>
                  <a:pt x="146563" y="316706"/>
                </a:lnTo>
                <a:lnTo>
                  <a:pt x="171196" y="355600"/>
                </a:lnTo>
                <a:lnTo>
                  <a:pt x="170814" y="355600"/>
                </a:lnTo>
                <a:lnTo>
                  <a:pt x="187833" y="393700"/>
                </a:lnTo>
                <a:lnTo>
                  <a:pt x="187578" y="393700"/>
                </a:lnTo>
                <a:lnTo>
                  <a:pt x="196469" y="431800"/>
                </a:lnTo>
                <a:lnTo>
                  <a:pt x="196850" y="469900"/>
                </a:lnTo>
                <a:lnTo>
                  <a:pt x="196850" y="508000"/>
                </a:lnTo>
                <a:lnTo>
                  <a:pt x="203835" y="508000"/>
                </a:lnTo>
                <a:lnTo>
                  <a:pt x="203962" y="469900"/>
                </a:lnTo>
                <a:lnTo>
                  <a:pt x="203581" y="431800"/>
                </a:lnTo>
                <a:lnTo>
                  <a:pt x="203453" y="431800"/>
                </a:lnTo>
                <a:lnTo>
                  <a:pt x="194563" y="381000"/>
                </a:lnTo>
                <a:lnTo>
                  <a:pt x="194310" y="381000"/>
                </a:lnTo>
                <a:lnTo>
                  <a:pt x="177419" y="342900"/>
                </a:lnTo>
                <a:lnTo>
                  <a:pt x="177037" y="342900"/>
                </a:lnTo>
                <a:lnTo>
                  <a:pt x="152835" y="317557"/>
                </a:lnTo>
                <a:lnTo>
                  <a:pt x="122604" y="279461"/>
                </a:lnTo>
                <a:lnTo>
                  <a:pt x="88519" y="241300"/>
                </a:lnTo>
                <a:lnTo>
                  <a:pt x="54737" y="190500"/>
                </a:lnTo>
                <a:lnTo>
                  <a:pt x="54990" y="190500"/>
                </a:lnTo>
                <a:lnTo>
                  <a:pt x="26543" y="152400"/>
                </a:lnTo>
                <a:lnTo>
                  <a:pt x="26797" y="152400"/>
                </a:lnTo>
                <a:lnTo>
                  <a:pt x="7365" y="114300"/>
                </a:lnTo>
                <a:close/>
              </a:path>
              <a:path w="516254" h="1524000">
                <a:moveTo>
                  <a:pt x="9144" y="50800"/>
                </a:moveTo>
                <a:lnTo>
                  <a:pt x="2032" y="50800"/>
                </a:lnTo>
                <a:lnTo>
                  <a:pt x="0" y="76200"/>
                </a:lnTo>
                <a:lnTo>
                  <a:pt x="635" y="114300"/>
                </a:lnTo>
                <a:lnTo>
                  <a:pt x="7747" y="114300"/>
                </a:lnTo>
                <a:lnTo>
                  <a:pt x="7239" y="88900"/>
                </a:lnTo>
                <a:lnTo>
                  <a:pt x="6985" y="88900"/>
                </a:lnTo>
                <a:lnTo>
                  <a:pt x="6985" y="76200"/>
                </a:lnTo>
                <a:lnTo>
                  <a:pt x="7704" y="76200"/>
                </a:lnTo>
                <a:lnTo>
                  <a:pt x="9144" y="50800"/>
                </a:lnTo>
                <a:close/>
              </a:path>
              <a:path w="516254" h="1524000">
                <a:moveTo>
                  <a:pt x="6985" y="76200"/>
                </a:moveTo>
                <a:lnTo>
                  <a:pt x="6985" y="88900"/>
                </a:lnTo>
                <a:lnTo>
                  <a:pt x="7172" y="85586"/>
                </a:lnTo>
                <a:lnTo>
                  <a:pt x="6985" y="76200"/>
                </a:lnTo>
                <a:close/>
              </a:path>
              <a:path w="516254" h="1524000">
                <a:moveTo>
                  <a:pt x="7172" y="85586"/>
                </a:moveTo>
                <a:lnTo>
                  <a:pt x="6985" y="88900"/>
                </a:lnTo>
                <a:lnTo>
                  <a:pt x="7239" y="88900"/>
                </a:lnTo>
                <a:lnTo>
                  <a:pt x="7172" y="85586"/>
                </a:lnTo>
                <a:close/>
              </a:path>
              <a:path w="516254" h="1524000">
                <a:moveTo>
                  <a:pt x="7704" y="76200"/>
                </a:moveTo>
                <a:lnTo>
                  <a:pt x="6985" y="76200"/>
                </a:lnTo>
                <a:lnTo>
                  <a:pt x="7172" y="85586"/>
                </a:lnTo>
                <a:lnTo>
                  <a:pt x="7704" y="76200"/>
                </a:lnTo>
                <a:close/>
              </a:path>
              <a:path w="516254" h="1524000">
                <a:moveTo>
                  <a:pt x="148209" y="50800"/>
                </a:moveTo>
                <a:lnTo>
                  <a:pt x="143128" y="50800"/>
                </a:lnTo>
                <a:lnTo>
                  <a:pt x="143256" y="63500"/>
                </a:lnTo>
                <a:lnTo>
                  <a:pt x="148082" y="63500"/>
                </a:lnTo>
                <a:lnTo>
                  <a:pt x="148209" y="50800"/>
                </a:lnTo>
                <a:close/>
              </a:path>
              <a:path w="516254" h="1524000">
                <a:moveTo>
                  <a:pt x="35560" y="25400"/>
                </a:moveTo>
                <a:lnTo>
                  <a:pt x="13970" y="25400"/>
                </a:lnTo>
                <a:lnTo>
                  <a:pt x="2539" y="50800"/>
                </a:lnTo>
                <a:lnTo>
                  <a:pt x="8762" y="50800"/>
                </a:lnTo>
                <a:lnTo>
                  <a:pt x="20320" y="38100"/>
                </a:lnTo>
                <a:lnTo>
                  <a:pt x="19685" y="38100"/>
                </a:lnTo>
                <a:lnTo>
                  <a:pt x="35560" y="25400"/>
                </a:lnTo>
                <a:close/>
              </a:path>
              <a:path w="516254" h="1524000">
                <a:moveTo>
                  <a:pt x="143763" y="38100"/>
                </a:moveTo>
                <a:lnTo>
                  <a:pt x="136398" y="38100"/>
                </a:lnTo>
                <a:lnTo>
                  <a:pt x="139064" y="50800"/>
                </a:lnTo>
                <a:lnTo>
                  <a:pt x="146558" y="50800"/>
                </a:lnTo>
                <a:lnTo>
                  <a:pt x="143763" y="38100"/>
                </a:lnTo>
                <a:close/>
              </a:path>
              <a:path w="516254" h="1524000">
                <a:moveTo>
                  <a:pt x="136651" y="25400"/>
                </a:moveTo>
                <a:lnTo>
                  <a:pt x="127253" y="25400"/>
                </a:lnTo>
                <a:lnTo>
                  <a:pt x="131572" y="38100"/>
                </a:lnTo>
                <a:lnTo>
                  <a:pt x="141097" y="38100"/>
                </a:lnTo>
                <a:lnTo>
                  <a:pt x="136651" y="25400"/>
                </a:lnTo>
                <a:close/>
              </a:path>
              <a:path w="516254" h="1524000">
                <a:moveTo>
                  <a:pt x="53848" y="12700"/>
                </a:moveTo>
                <a:lnTo>
                  <a:pt x="30479" y="12700"/>
                </a:lnTo>
                <a:lnTo>
                  <a:pt x="14604" y="25400"/>
                </a:lnTo>
                <a:lnTo>
                  <a:pt x="34798" y="25400"/>
                </a:lnTo>
                <a:lnTo>
                  <a:pt x="53848" y="12700"/>
                </a:lnTo>
                <a:close/>
              </a:path>
              <a:path w="516254" h="1524000">
                <a:moveTo>
                  <a:pt x="128904" y="12700"/>
                </a:moveTo>
                <a:lnTo>
                  <a:pt x="122936" y="12700"/>
                </a:lnTo>
                <a:lnTo>
                  <a:pt x="127508" y="25400"/>
                </a:lnTo>
                <a:lnTo>
                  <a:pt x="132461" y="25400"/>
                </a:lnTo>
                <a:lnTo>
                  <a:pt x="128904" y="12700"/>
                </a:lnTo>
                <a:close/>
              </a:path>
              <a:path w="516254" h="1524000">
                <a:moveTo>
                  <a:pt x="71754" y="0"/>
                </a:moveTo>
                <a:lnTo>
                  <a:pt x="50291" y="0"/>
                </a:lnTo>
                <a:lnTo>
                  <a:pt x="31241" y="12700"/>
                </a:lnTo>
                <a:lnTo>
                  <a:pt x="53339" y="12700"/>
                </a:lnTo>
                <a:lnTo>
                  <a:pt x="71754" y="0"/>
                </a:lnTo>
                <a:close/>
              </a:path>
              <a:path w="516254" h="1524000">
                <a:moveTo>
                  <a:pt x="124333" y="0"/>
                </a:moveTo>
                <a:lnTo>
                  <a:pt x="114553" y="0"/>
                </a:lnTo>
                <a:lnTo>
                  <a:pt x="117094" y="12700"/>
                </a:lnTo>
                <a:lnTo>
                  <a:pt x="124587" y="12700"/>
                </a:lnTo>
                <a:lnTo>
                  <a:pt x="1243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13350" y="5015103"/>
            <a:ext cx="414020" cy="26034"/>
          </a:xfrm>
          <a:custGeom>
            <a:avLst/>
            <a:gdLst/>
            <a:ahLst/>
            <a:cxnLst/>
            <a:rect l="l" t="t" r="r" b="b"/>
            <a:pathLst>
              <a:path w="414020" h="26035">
                <a:moveTo>
                  <a:pt x="6386" y="10541"/>
                </a:moveTo>
                <a:lnTo>
                  <a:pt x="149" y="10541"/>
                </a:lnTo>
                <a:lnTo>
                  <a:pt x="158" y="12855"/>
                </a:lnTo>
                <a:lnTo>
                  <a:pt x="784" y="14732"/>
                </a:lnTo>
                <a:lnTo>
                  <a:pt x="2943" y="17526"/>
                </a:lnTo>
                <a:lnTo>
                  <a:pt x="4594" y="18669"/>
                </a:lnTo>
                <a:lnTo>
                  <a:pt x="14627" y="21717"/>
                </a:lnTo>
                <a:lnTo>
                  <a:pt x="15135" y="21717"/>
                </a:lnTo>
                <a:lnTo>
                  <a:pt x="32160" y="24130"/>
                </a:lnTo>
                <a:lnTo>
                  <a:pt x="31518" y="24130"/>
                </a:lnTo>
                <a:lnTo>
                  <a:pt x="56029" y="25654"/>
                </a:lnTo>
                <a:lnTo>
                  <a:pt x="164995" y="25654"/>
                </a:lnTo>
                <a:lnTo>
                  <a:pt x="212874" y="20955"/>
                </a:lnTo>
                <a:lnTo>
                  <a:pt x="232482" y="18669"/>
                </a:lnTo>
                <a:lnTo>
                  <a:pt x="56283" y="18669"/>
                </a:lnTo>
                <a:lnTo>
                  <a:pt x="32364" y="17298"/>
                </a:lnTo>
                <a:lnTo>
                  <a:pt x="16415" y="15289"/>
                </a:lnTo>
                <a:lnTo>
                  <a:pt x="16125" y="15289"/>
                </a:lnTo>
                <a:lnTo>
                  <a:pt x="10949" y="13843"/>
                </a:lnTo>
                <a:lnTo>
                  <a:pt x="3465" y="13843"/>
                </a:lnTo>
                <a:lnTo>
                  <a:pt x="5941" y="11043"/>
                </a:lnTo>
                <a:lnTo>
                  <a:pt x="5864" y="10795"/>
                </a:lnTo>
                <a:lnTo>
                  <a:pt x="6162" y="10795"/>
                </a:lnTo>
                <a:lnTo>
                  <a:pt x="6386" y="10541"/>
                </a:lnTo>
                <a:close/>
              </a:path>
              <a:path w="414020" h="26035">
                <a:moveTo>
                  <a:pt x="411343" y="0"/>
                </a:moveTo>
                <a:lnTo>
                  <a:pt x="370481" y="0"/>
                </a:lnTo>
                <a:lnTo>
                  <a:pt x="305838" y="3429"/>
                </a:lnTo>
                <a:lnTo>
                  <a:pt x="305711" y="3429"/>
                </a:lnTo>
                <a:lnTo>
                  <a:pt x="261007" y="8128"/>
                </a:lnTo>
                <a:lnTo>
                  <a:pt x="212112" y="13843"/>
                </a:lnTo>
                <a:lnTo>
                  <a:pt x="164233" y="18542"/>
                </a:lnTo>
                <a:lnTo>
                  <a:pt x="56283" y="18669"/>
                </a:lnTo>
                <a:lnTo>
                  <a:pt x="232482" y="18669"/>
                </a:lnTo>
                <a:lnTo>
                  <a:pt x="261473" y="15289"/>
                </a:lnTo>
                <a:lnTo>
                  <a:pt x="306473" y="10541"/>
                </a:lnTo>
                <a:lnTo>
                  <a:pt x="368519" y="6985"/>
                </a:lnTo>
                <a:lnTo>
                  <a:pt x="410994" y="6985"/>
                </a:lnTo>
                <a:lnTo>
                  <a:pt x="412391" y="6350"/>
                </a:lnTo>
                <a:lnTo>
                  <a:pt x="413026" y="5207"/>
                </a:lnTo>
                <a:lnTo>
                  <a:pt x="413788" y="4191"/>
                </a:lnTo>
                <a:lnTo>
                  <a:pt x="413788" y="2667"/>
                </a:lnTo>
                <a:lnTo>
                  <a:pt x="413026" y="1524"/>
                </a:lnTo>
                <a:lnTo>
                  <a:pt x="412391" y="381"/>
                </a:lnTo>
                <a:lnTo>
                  <a:pt x="411343" y="0"/>
                </a:lnTo>
                <a:close/>
              </a:path>
              <a:path w="414020" h="26035">
                <a:moveTo>
                  <a:pt x="5941" y="11043"/>
                </a:moveTo>
                <a:lnTo>
                  <a:pt x="3465" y="13843"/>
                </a:lnTo>
                <a:lnTo>
                  <a:pt x="4904" y="13843"/>
                </a:lnTo>
                <a:lnTo>
                  <a:pt x="6268" y="12089"/>
                </a:lnTo>
                <a:lnTo>
                  <a:pt x="5941" y="11043"/>
                </a:lnTo>
                <a:close/>
              </a:path>
              <a:path w="414020" h="26035">
                <a:moveTo>
                  <a:pt x="6268" y="12089"/>
                </a:moveTo>
                <a:lnTo>
                  <a:pt x="4904" y="13843"/>
                </a:lnTo>
                <a:lnTo>
                  <a:pt x="8206" y="13843"/>
                </a:lnTo>
                <a:lnTo>
                  <a:pt x="6780" y="12855"/>
                </a:lnTo>
                <a:lnTo>
                  <a:pt x="6499" y="12855"/>
                </a:lnTo>
                <a:lnTo>
                  <a:pt x="6499" y="12615"/>
                </a:lnTo>
                <a:lnTo>
                  <a:pt x="6268" y="12089"/>
                </a:lnTo>
                <a:close/>
              </a:path>
              <a:path w="414020" h="26035">
                <a:moveTo>
                  <a:pt x="6527" y="12615"/>
                </a:moveTo>
                <a:lnTo>
                  <a:pt x="6780" y="12855"/>
                </a:lnTo>
                <a:lnTo>
                  <a:pt x="8206" y="13843"/>
                </a:lnTo>
                <a:lnTo>
                  <a:pt x="7387" y="12855"/>
                </a:lnTo>
                <a:lnTo>
                  <a:pt x="6527" y="12615"/>
                </a:lnTo>
                <a:close/>
              </a:path>
              <a:path w="414020" h="26035">
                <a:moveTo>
                  <a:pt x="7416" y="12855"/>
                </a:moveTo>
                <a:lnTo>
                  <a:pt x="8116" y="13843"/>
                </a:lnTo>
                <a:lnTo>
                  <a:pt x="10949" y="13843"/>
                </a:lnTo>
                <a:lnTo>
                  <a:pt x="7416" y="12855"/>
                </a:lnTo>
                <a:close/>
              </a:path>
              <a:path w="414020" h="26035">
                <a:moveTo>
                  <a:pt x="6432" y="12615"/>
                </a:moveTo>
                <a:lnTo>
                  <a:pt x="6508" y="12855"/>
                </a:lnTo>
                <a:lnTo>
                  <a:pt x="6780" y="12855"/>
                </a:lnTo>
                <a:lnTo>
                  <a:pt x="6432" y="12615"/>
                </a:lnTo>
                <a:close/>
              </a:path>
              <a:path w="414020" h="26035">
                <a:moveTo>
                  <a:pt x="6601" y="11792"/>
                </a:moveTo>
                <a:lnTo>
                  <a:pt x="6527" y="12615"/>
                </a:lnTo>
                <a:lnTo>
                  <a:pt x="7417" y="12855"/>
                </a:lnTo>
                <a:lnTo>
                  <a:pt x="7209" y="12615"/>
                </a:lnTo>
                <a:lnTo>
                  <a:pt x="6601" y="11792"/>
                </a:lnTo>
                <a:close/>
              </a:path>
              <a:path w="414020" h="26035">
                <a:moveTo>
                  <a:pt x="6499" y="11792"/>
                </a:moveTo>
                <a:lnTo>
                  <a:pt x="6268" y="12089"/>
                </a:lnTo>
                <a:lnTo>
                  <a:pt x="6432" y="12615"/>
                </a:lnTo>
                <a:lnTo>
                  <a:pt x="6499" y="11792"/>
                </a:lnTo>
                <a:close/>
              </a:path>
              <a:path w="414020" h="26035">
                <a:moveTo>
                  <a:pt x="6048" y="11043"/>
                </a:moveTo>
                <a:lnTo>
                  <a:pt x="6175" y="11792"/>
                </a:lnTo>
                <a:lnTo>
                  <a:pt x="6268" y="12089"/>
                </a:lnTo>
                <a:lnTo>
                  <a:pt x="6499" y="11792"/>
                </a:lnTo>
                <a:lnTo>
                  <a:pt x="6048" y="11043"/>
                </a:lnTo>
                <a:close/>
              </a:path>
              <a:path w="414020" h="26035">
                <a:moveTo>
                  <a:pt x="6499" y="10541"/>
                </a:moveTo>
                <a:lnTo>
                  <a:pt x="6162" y="10795"/>
                </a:lnTo>
                <a:lnTo>
                  <a:pt x="6048" y="11043"/>
                </a:lnTo>
                <a:lnTo>
                  <a:pt x="6601" y="11792"/>
                </a:lnTo>
                <a:lnTo>
                  <a:pt x="6499" y="10541"/>
                </a:lnTo>
                <a:close/>
              </a:path>
              <a:path w="414020" h="26035">
                <a:moveTo>
                  <a:pt x="2004" y="8833"/>
                </a:moveTo>
                <a:lnTo>
                  <a:pt x="0" y="10541"/>
                </a:lnTo>
                <a:lnTo>
                  <a:pt x="6499" y="10541"/>
                </a:lnTo>
                <a:lnTo>
                  <a:pt x="6499" y="11792"/>
                </a:lnTo>
                <a:lnTo>
                  <a:pt x="7670" y="10287"/>
                </a:lnTo>
                <a:lnTo>
                  <a:pt x="1784" y="10287"/>
                </a:lnTo>
                <a:lnTo>
                  <a:pt x="1911" y="9271"/>
                </a:lnTo>
                <a:lnTo>
                  <a:pt x="2004" y="8833"/>
                </a:lnTo>
                <a:close/>
              </a:path>
              <a:path w="414020" h="26035">
                <a:moveTo>
                  <a:pt x="6162" y="10795"/>
                </a:moveTo>
                <a:lnTo>
                  <a:pt x="5864" y="10795"/>
                </a:lnTo>
                <a:lnTo>
                  <a:pt x="6048" y="11043"/>
                </a:lnTo>
                <a:lnTo>
                  <a:pt x="6162" y="10795"/>
                </a:lnTo>
                <a:close/>
              </a:path>
              <a:path w="414020" h="26035">
                <a:moveTo>
                  <a:pt x="4340" y="7493"/>
                </a:moveTo>
                <a:lnTo>
                  <a:pt x="3578" y="7493"/>
                </a:lnTo>
                <a:lnTo>
                  <a:pt x="2004" y="8833"/>
                </a:lnTo>
                <a:lnTo>
                  <a:pt x="1911" y="9271"/>
                </a:lnTo>
                <a:lnTo>
                  <a:pt x="1784" y="10287"/>
                </a:lnTo>
                <a:lnTo>
                  <a:pt x="1634" y="10287"/>
                </a:lnTo>
                <a:lnTo>
                  <a:pt x="5102" y="7620"/>
                </a:lnTo>
                <a:lnTo>
                  <a:pt x="4340" y="7493"/>
                </a:lnTo>
                <a:close/>
              </a:path>
              <a:path w="414020" h="26035">
                <a:moveTo>
                  <a:pt x="7134" y="7493"/>
                </a:moveTo>
                <a:lnTo>
                  <a:pt x="4340" y="7493"/>
                </a:lnTo>
                <a:lnTo>
                  <a:pt x="5102" y="7620"/>
                </a:lnTo>
                <a:lnTo>
                  <a:pt x="1634" y="10287"/>
                </a:lnTo>
                <a:lnTo>
                  <a:pt x="5864" y="10287"/>
                </a:lnTo>
                <a:lnTo>
                  <a:pt x="6845" y="8128"/>
                </a:lnTo>
                <a:lnTo>
                  <a:pt x="6960" y="7874"/>
                </a:lnTo>
                <a:lnTo>
                  <a:pt x="7076" y="7620"/>
                </a:lnTo>
                <a:lnTo>
                  <a:pt x="7134" y="7493"/>
                </a:lnTo>
                <a:close/>
              </a:path>
              <a:path w="414020" h="26035">
                <a:moveTo>
                  <a:pt x="7159" y="7620"/>
                </a:moveTo>
                <a:lnTo>
                  <a:pt x="6960" y="7874"/>
                </a:lnTo>
                <a:lnTo>
                  <a:pt x="5864" y="10287"/>
                </a:lnTo>
                <a:lnTo>
                  <a:pt x="6626" y="9906"/>
                </a:lnTo>
                <a:lnTo>
                  <a:pt x="7311" y="9525"/>
                </a:lnTo>
                <a:lnTo>
                  <a:pt x="7642" y="9525"/>
                </a:lnTo>
                <a:lnTo>
                  <a:pt x="7557" y="9271"/>
                </a:lnTo>
                <a:lnTo>
                  <a:pt x="7261" y="8128"/>
                </a:lnTo>
                <a:lnTo>
                  <a:pt x="7159" y="7620"/>
                </a:lnTo>
                <a:close/>
              </a:path>
              <a:path w="414020" h="26035">
                <a:moveTo>
                  <a:pt x="7642" y="9525"/>
                </a:moveTo>
                <a:lnTo>
                  <a:pt x="7311" y="9525"/>
                </a:lnTo>
                <a:lnTo>
                  <a:pt x="6626" y="9906"/>
                </a:lnTo>
                <a:lnTo>
                  <a:pt x="5864" y="10287"/>
                </a:lnTo>
                <a:lnTo>
                  <a:pt x="7794" y="10287"/>
                </a:lnTo>
                <a:lnTo>
                  <a:pt x="7718" y="9906"/>
                </a:lnTo>
                <a:lnTo>
                  <a:pt x="7642" y="9525"/>
                </a:lnTo>
                <a:close/>
              </a:path>
              <a:path w="414020" h="26035">
                <a:moveTo>
                  <a:pt x="8086" y="7493"/>
                </a:moveTo>
                <a:lnTo>
                  <a:pt x="7134" y="7493"/>
                </a:lnTo>
                <a:lnTo>
                  <a:pt x="7261" y="8128"/>
                </a:lnTo>
                <a:lnTo>
                  <a:pt x="7437" y="8833"/>
                </a:lnTo>
                <a:lnTo>
                  <a:pt x="7557" y="9271"/>
                </a:lnTo>
                <a:lnTo>
                  <a:pt x="7642" y="9525"/>
                </a:lnTo>
                <a:lnTo>
                  <a:pt x="7311" y="9525"/>
                </a:lnTo>
                <a:lnTo>
                  <a:pt x="7769" y="9271"/>
                </a:lnTo>
                <a:lnTo>
                  <a:pt x="8184" y="8128"/>
                </a:lnTo>
                <a:lnTo>
                  <a:pt x="8086" y="7493"/>
                </a:lnTo>
                <a:close/>
              </a:path>
              <a:path w="414020" h="26035">
                <a:moveTo>
                  <a:pt x="5610" y="4953"/>
                </a:moveTo>
                <a:lnTo>
                  <a:pt x="4467" y="5588"/>
                </a:lnTo>
                <a:lnTo>
                  <a:pt x="3705" y="5842"/>
                </a:lnTo>
                <a:lnTo>
                  <a:pt x="2435" y="7493"/>
                </a:lnTo>
                <a:lnTo>
                  <a:pt x="2384" y="7620"/>
                </a:lnTo>
                <a:lnTo>
                  <a:pt x="2282" y="7874"/>
                </a:lnTo>
                <a:lnTo>
                  <a:pt x="2181" y="8128"/>
                </a:lnTo>
                <a:lnTo>
                  <a:pt x="2004" y="8833"/>
                </a:lnTo>
                <a:lnTo>
                  <a:pt x="3578" y="7493"/>
                </a:lnTo>
                <a:lnTo>
                  <a:pt x="8086" y="7493"/>
                </a:lnTo>
                <a:lnTo>
                  <a:pt x="7642" y="6604"/>
                </a:lnTo>
                <a:lnTo>
                  <a:pt x="7077" y="5588"/>
                </a:lnTo>
                <a:lnTo>
                  <a:pt x="7007" y="5461"/>
                </a:lnTo>
                <a:lnTo>
                  <a:pt x="5610" y="4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2982" y="4972811"/>
            <a:ext cx="427990" cy="67945"/>
          </a:xfrm>
          <a:custGeom>
            <a:avLst/>
            <a:gdLst/>
            <a:ahLst/>
            <a:cxnLst/>
            <a:rect l="l" t="t" r="r" b="b"/>
            <a:pathLst>
              <a:path w="427990" h="67945">
                <a:moveTo>
                  <a:pt x="13148" y="60494"/>
                </a:moveTo>
                <a:lnTo>
                  <a:pt x="5946" y="60494"/>
                </a:lnTo>
                <a:lnTo>
                  <a:pt x="5207" y="60706"/>
                </a:lnTo>
                <a:lnTo>
                  <a:pt x="3556" y="60706"/>
                </a:lnTo>
                <a:lnTo>
                  <a:pt x="0" y="64388"/>
                </a:lnTo>
                <a:lnTo>
                  <a:pt x="508" y="65531"/>
                </a:lnTo>
                <a:lnTo>
                  <a:pt x="1016" y="66801"/>
                </a:lnTo>
                <a:lnTo>
                  <a:pt x="2349" y="67690"/>
                </a:lnTo>
                <a:lnTo>
                  <a:pt x="19558" y="67690"/>
                </a:lnTo>
                <a:lnTo>
                  <a:pt x="40513" y="67944"/>
                </a:lnTo>
                <a:lnTo>
                  <a:pt x="40064" y="67944"/>
                </a:lnTo>
                <a:lnTo>
                  <a:pt x="55368" y="65912"/>
                </a:lnTo>
                <a:lnTo>
                  <a:pt x="4318" y="65912"/>
                </a:lnTo>
                <a:lnTo>
                  <a:pt x="6006" y="63379"/>
                </a:lnTo>
                <a:lnTo>
                  <a:pt x="3428" y="61213"/>
                </a:lnTo>
                <a:lnTo>
                  <a:pt x="13436" y="61213"/>
                </a:lnTo>
                <a:lnTo>
                  <a:pt x="13233" y="60706"/>
                </a:lnTo>
                <a:lnTo>
                  <a:pt x="5207" y="60706"/>
                </a:lnTo>
                <a:lnTo>
                  <a:pt x="5669" y="60494"/>
                </a:lnTo>
                <a:lnTo>
                  <a:pt x="13148" y="60494"/>
                </a:lnTo>
                <a:close/>
              </a:path>
              <a:path w="427990" h="67945">
                <a:moveTo>
                  <a:pt x="6006" y="63379"/>
                </a:moveTo>
                <a:lnTo>
                  <a:pt x="4318" y="65912"/>
                </a:lnTo>
                <a:lnTo>
                  <a:pt x="6223" y="65531"/>
                </a:lnTo>
                <a:lnTo>
                  <a:pt x="6540" y="65531"/>
                </a:lnTo>
                <a:lnTo>
                  <a:pt x="7493" y="65150"/>
                </a:lnTo>
                <a:lnTo>
                  <a:pt x="10033" y="63881"/>
                </a:lnTo>
                <a:lnTo>
                  <a:pt x="6603" y="63881"/>
                </a:lnTo>
                <a:lnTo>
                  <a:pt x="6006" y="63379"/>
                </a:lnTo>
                <a:close/>
              </a:path>
              <a:path w="427990" h="67945">
                <a:moveTo>
                  <a:pt x="41753" y="60706"/>
                </a:moveTo>
                <a:lnTo>
                  <a:pt x="13404" y="60706"/>
                </a:lnTo>
                <a:lnTo>
                  <a:pt x="13023" y="62102"/>
                </a:lnTo>
                <a:lnTo>
                  <a:pt x="12953" y="62356"/>
                </a:lnTo>
                <a:lnTo>
                  <a:pt x="11811" y="62992"/>
                </a:lnTo>
                <a:lnTo>
                  <a:pt x="7493" y="65150"/>
                </a:lnTo>
                <a:lnTo>
                  <a:pt x="6540" y="65531"/>
                </a:lnTo>
                <a:lnTo>
                  <a:pt x="6223" y="65531"/>
                </a:lnTo>
                <a:lnTo>
                  <a:pt x="4318" y="65912"/>
                </a:lnTo>
                <a:lnTo>
                  <a:pt x="55368" y="65912"/>
                </a:lnTo>
                <a:lnTo>
                  <a:pt x="74194" y="63379"/>
                </a:lnTo>
                <a:lnTo>
                  <a:pt x="89037" y="61213"/>
                </a:lnTo>
                <a:lnTo>
                  <a:pt x="38256" y="61213"/>
                </a:lnTo>
                <a:lnTo>
                  <a:pt x="41753" y="60706"/>
                </a:lnTo>
                <a:close/>
              </a:path>
              <a:path w="427990" h="67945">
                <a:moveTo>
                  <a:pt x="6381" y="62992"/>
                </a:moveTo>
                <a:lnTo>
                  <a:pt x="6006" y="63379"/>
                </a:lnTo>
                <a:lnTo>
                  <a:pt x="6603" y="63881"/>
                </a:lnTo>
                <a:lnTo>
                  <a:pt x="6478" y="63379"/>
                </a:lnTo>
                <a:lnTo>
                  <a:pt x="6381" y="62992"/>
                </a:lnTo>
                <a:close/>
              </a:path>
              <a:path w="427990" h="67945">
                <a:moveTo>
                  <a:pt x="12039" y="62864"/>
                </a:moveTo>
                <a:lnTo>
                  <a:pt x="6350" y="62864"/>
                </a:lnTo>
                <a:lnTo>
                  <a:pt x="6381" y="62992"/>
                </a:lnTo>
                <a:lnTo>
                  <a:pt x="6478" y="63379"/>
                </a:lnTo>
                <a:lnTo>
                  <a:pt x="6603" y="63881"/>
                </a:lnTo>
                <a:lnTo>
                  <a:pt x="10033" y="63881"/>
                </a:lnTo>
                <a:lnTo>
                  <a:pt x="12039" y="62864"/>
                </a:lnTo>
                <a:close/>
              </a:path>
              <a:path w="427990" h="67945">
                <a:moveTo>
                  <a:pt x="13265" y="61213"/>
                </a:moveTo>
                <a:lnTo>
                  <a:pt x="3428" y="61213"/>
                </a:lnTo>
                <a:lnTo>
                  <a:pt x="6006" y="63379"/>
                </a:lnTo>
                <a:lnTo>
                  <a:pt x="6265" y="62992"/>
                </a:lnTo>
                <a:lnTo>
                  <a:pt x="6350" y="62864"/>
                </a:lnTo>
                <a:lnTo>
                  <a:pt x="12039" y="62864"/>
                </a:lnTo>
                <a:lnTo>
                  <a:pt x="12953" y="62356"/>
                </a:lnTo>
                <a:lnTo>
                  <a:pt x="13196" y="61468"/>
                </a:lnTo>
                <a:lnTo>
                  <a:pt x="13265" y="61213"/>
                </a:lnTo>
                <a:close/>
              </a:path>
              <a:path w="427990" h="67945">
                <a:moveTo>
                  <a:pt x="422260" y="254"/>
                </a:moveTo>
                <a:lnTo>
                  <a:pt x="419735" y="254"/>
                </a:lnTo>
                <a:lnTo>
                  <a:pt x="412876" y="635"/>
                </a:lnTo>
                <a:lnTo>
                  <a:pt x="350647" y="8127"/>
                </a:lnTo>
                <a:lnTo>
                  <a:pt x="312800" y="14224"/>
                </a:lnTo>
                <a:lnTo>
                  <a:pt x="213741" y="31876"/>
                </a:lnTo>
                <a:lnTo>
                  <a:pt x="161925" y="41656"/>
                </a:lnTo>
                <a:lnTo>
                  <a:pt x="112268" y="50292"/>
                </a:lnTo>
                <a:lnTo>
                  <a:pt x="38256" y="61213"/>
                </a:lnTo>
                <a:lnTo>
                  <a:pt x="89037" y="61213"/>
                </a:lnTo>
                <a:lnTo>
                  <a:pt x="113411" y="57657"/>
                </a:lnTo>
                <a:lnTo>
                  <a:pt x="163195" y="49021"/>
                </a:lnTo>
                <a:lnTo>
                  <a:pt x="314071" y="21717"/>
                </a:lnTo>
                <a:lnTo>
                  <a:pt x="351790" y="15620"/>
                </a:lnTo>
                <a:lnTo>
                  <a:pt x="381253" y="11556"/>
                </a:lnTo>
                <a:lnTo>
                  <a:pt x="412359" y="8127"/>
                </a:lnTo>
                <a:lnTo>
                  <a:pt x="410941" y="8127"/>
                </a:lnTo>
                <a:lnTo>
                  <a:pt x="419306" y="7668"/>
                </a:lnTo>
                <a:lnTo>
                  <a:pt x="419457" y="6223"/>
                </a:lnTo>
                <a:lnTo>
                  <a:pt x="420221" y="3556"/>
                </a:lnTo>
                <a:lnTo>
                  <a:pt x="420877" y="1143"/>
                </a:lnTo>
                <a:lnTo>
                  <a:pt x="422260" y="254"/>
                </a:lnTo>
                <a:close/>
              </a:path>
              <a:path w="427990" h="67945">
                <a:moveTo>
                  <a:pt x="10795" y="58165"/>
                </a:moveTo>
                <a:lnTo>
                  <a:pt x="5207" y="60706"/>
                </a:lnTo>
                <a:lnTo>
                  <a:pt x="5946" y="60494"/>
                </a:lnTo>
                <a:lnTo>
                  <a:pt x="13148" y="60494"/>
                </a:lnTo>
                <a:lnTo>
                  <a:pt x="12826" y="59689"/>
                </a:lnTo>
                <a:lnTo>
                  <a:pt x="12262" y="58674"/>
                </a:lnTo>
                <a:lnTo>
                  <a:pt x="12192" y="58546"/>
                </a:lnTo>
                <a:lnTo>
                  <a:pt x="10795" y="58165"/>
                </a:lnTo>
                <a:close/>
              </a:path>
              <a:path w="427990" h="67945">
                <a:moveTo>
                  <a:pt x="422656" y="0"/>
                </a:moveTo>
                <a:lnTo>
                  <a:pt x="420877" y="1143"/>
                </a:lnTo>
                <a:lnTo>
                  <a:pt x="420370" y="3048"/>
                </a:lnTo>
                <a:lnTo>
                  <a:pt x="419481" y="6095"/>
                </a:lnTo>
                <a:lnTo>
                  <a:pt x="419306" y="7668"/>
                </a:lnTo>
                <a:lnTo>
                  <a:pt x="419862" y="8889"/>
                </a:lnTo>
                <a:lnTo>
                  <a:pt x="422401" y="10160"/>
                </a:lnTo>
                <a:lnTo>
                  <a:pt x="423925" y="9906"/>
                </a:lnTo>
                <a:lnTo>
                  <a:pt x="424829" y="8889"/>
                </a:lnTo>
                <a:lnTo>
                  <a:pt x="426847" y="6223"/>
                </a:lnTo>
                <a:lnTo>
                  <a:pt x="426945" y="6095"/>
                </a:lnTo>
                <a:lnTo>
                  <a:pt x="427490" y="6095"/>
                </a:lnTo>
                <a:lnTo>
                  <a:pt x="427617" y="4190"/>
                </a:lnTo>
                <a:lnTo>
                  <a:pt x="427693" y="3048"/>
                </a:lnTo>
                <a:lnTo>
                  <a:pt x="427291" y="2412"/>
                </a:lnTo>
                <a:lnTo>
                  <a:pt x="426656" y="1143"/>
                </a:lnTo>
                <a:lnTo>
                  <a:pt x="426593" y="1015"/>
                </a:lnTo>
                <a:lnTo>
                  <a:pt x="425958" y="635"/>
                </a:lnTo>
                <a:lnTo>
                  <a:pt x="426466" y="635"/>
                </a:lnTo>
                <a:lnTo>
                  <a:pt x="424561" y="254"/>
                </a:lnTo>
                <a:lnTo>
                  <a:pt x="422656" y="0"/>
                </a:lnTo>
                <a:close/>
              </a:path>
              <a:path w="427990" h="67945">
                <a:moveTo>
                  <a:pt x="427490" y="6095"/>
                </a:moveTo>
                <a:lnTo>
                  <a:pt x="426945" y="6095"/>
                </a:lnTo>
                <a:lnTo>
                  <a:pt x="425763" y="7668"/>
                </a:lnTo>
                <a:lnTo>
                  <a:pt x="427482" y="6223"/>
                </a:lnTo>
                <a:lnTo>
                  <a:pt x="427490" y="6095"/>
                </a:lnTo>
                <a:close/>
              </a:path>
              <a:path w="427990" h="67945">
                <a:moveTo>
                  <a:pt x="427683" y="3197"/>
                </a:moveTo>
                <a:lnTo>
                  <a:pt x="427617" y="4190"/>
                </a:lnTo>
                <a:lnTo>
                  <a:pt x="427490" y="6095"/>
                </a:lnTo>
                <a:lnTo>
                  <a:pt x="426945" y="6095"/>
                </a:lnTo>
                <a:lnTo>
                  <a:pt x="427736" y="5080"/>
                </a:lnTo>
                <a:lnTo>
                  <a:pt x="427863" y="3556"/>
                </a:lnTo>
                <a:lnTo>
                  <a:pt x="427683" y="3197"/>
                </a:lnTo>
                <a:close/>
              </a:path>
              <a:path w="427990" h="67945">
                <a:moveTo>
                  <a:pt x="426466" y="635"/>
                </a:moveTo>
                <a:lnTo>
                  <a:pt x="425958" y="635"/>
                </a:lnTo>
                <a:lnTo>
                  <a:pt x="426593" y="1015"/>
                </a:lnTo>
                <a:lnTo>
                  <a:pt x="427609" y="3048"/>
                </a:lnTo>
                <a:lnTo>
                  <a:pt x="427736" y="2412"/>
                </a:lnTo>
                <a:lnTo>
                  <a:pt x="426466" y="635"/>
                </a:lnTo>
                <a:close/>
              </a:path>
              <a:path w="427990" h="67945">
                <a:moveTo>
                  <a:pt x="425323" y="254"/>
                </a:moveTo>
                <a:lnTo>
                  <a:pt x="424561" y="254"/>
                </a:lnTo>
                <a:lnTo>
                  <a:pt x="426466" y="635"/>
                </a:lnTo>
                <a:lnTo>
                  <a:pt x="425958" y="635"/>
                </a:lnTo>
                <a:lnTo>
                  <a:pt x="425323" y="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45812" y="5003546"/>
            <a:ext cx="224154" cy="10795"/>
          </a:xfrm>
          <a:custGeom>
            <a:avLst/>
            <a:gdLst/>
            <a:ahLst/>
            <a:cxnLst/>
            <a:rect l="l" t="t" r="r" b="b"/>
            <a:pathLst>
              <a:path w="224154" h="10795">
                <a:moveTo>
                  <a:pt x="8019" y="0"/>
                </a:moveTo>
                <a:lnTo>
                  <a:pt x="3828" y="0"/>
                </a:lnTo>
                <a:lnTo>
                  <a:pt x="2177" y="634"/>
                </a:lnTo>
                <a:lnTo>
                  <a:pt x="145" y="3555"/>
                </a:lnTo>
                <a:lnTo>
                  <a:pt x="102" y="3936"/>
                </a:lnTo>
                <a:lnTo>
                  <a:pt x="0" y="4863"/>
                </a:lnTo>
                <a:lnTo>
                  <a:pt x="147" y="4863"/>
                </a:lnTo>
                <a:lnTo>
                  <a:pt x="2812" y="8254"/>
                </a:lnTo>
                <a:lnTo>
                  <a:pt x="7130" y="9016"/>
                </a:lnTo>
                <a:lnTo>
                  <a:pt x="7384" y="9016"/>
                </a:lnTo>
                <a:lnTo>
                  <a:pt x="18941" y="10286"/>
                </a:lnTo>
                <a:lnTo>
                  <a:pt x="37610" y="10413"/>
                </a:lnTo>
                <a:lnTo>
                  <a:pt x="202202" y="10413"/>
                </a:lnTo>
                <a:lnTo>
                  <a:pt x="211981" y="10286"/>
                </a:lnTo>
                <a:lnTo>
                  <a:pt x="218077" y="10032"/>
                </a:lnTo>
                <a:lnTo>
                  <a:pt x="218458" y="10032"/>
                </a:lnTo>
                <a:lnTo>
                  <a:pt x="220998" y="9651"/>
                </a:lnTo>
                <a:lnTo>
                  <a:pt x="222395" y="9397"/>
                </a:lnTo>
                <a:lnTo>
                  <a:pt x="223423" y="8254"/>
                </a:lnTo>
                <a:lnTo>
                  <a:pt x="223538" y="5841"/>
                </a:lnTo>
                <a:lnTo>
                  <a:pt x="6114" y="5841"/>
                </a:lnTo>
                <a:lnTo>
                  <a:pt x="6184" y="5587"/>
                </a:lnTo>
                <a:lnTo>
                  <a:pt x="5098" y="5587"/>
                </a:lnTo>
                <a:lnTo>
                  <a:pt x="6386" y="4863"/>
                </a:lnTo>
                <a:lnTo>
                  <a:pt x="6502" y="4444"/>
                </a:lnTo>
                <a:lnTo>
                  <a:pt x="6642" y="4444"/>
                </a:lnTo>
                <a:lnTo>
                  <a:pt x="3955" y="1523"/>
                </a:lnTo>
                <a:lnTo>
                  <a:pt x="9162" y="1523"/>
                </a:lnTo>
                <a:lnTo>
                  <a:pt x="9162" y="1269"/>
                </a:lnTo>
                <a:lnTo>
                  <a:pt x="8019" y="0"/>
                </a:lnTo>
                <a:close/>
              </a:path>
              <a:path w="224154" h="10795">
                <a:moveTo>
                  <a:pt x="8933" y="4444"/>
                </a:moveTo>
                <a:lnTo>
                  <a:pt x="7130" y="4444"/>
                </a:lnTo>
                <a:lnTo>
                  <a:pt x="6114" y="5841"/>
                </a:lnTo>
                <a:lnTo>
                  <a:pt x="223538" y="5841"/>
                </a:lnTo>
                <a:lnTo>
                  <a:pt x="223538" y="5587"/>
                </a:lnTo>
                <a:lnTo>
                  <a:pt x="7904" y="5587"/>
                </a:lnTo>
                <a:lnTo>
                  <a:pt x="8933" y="4444"/>
                </a:lnTo>
                <a:close/>
              </a:path>
              <a:path w="224154" h="10795">
                <a:moveTo>
                  <a:pt x="6386" y="4863"/>
                </a:moveTo>
                <a:lnTo>
                  <a:pt x="5098" y="5587"/>
                </a:lnTo>
                <a:lnTo>
                  <a:pt x="6184" y="5587"/>
                </a:lnTo>
                <a:lnTo>
                  <a:pt x="6290" y="5206"/>
                </a:lnTo>
                <a:lnTo>
                  <a:pt x="6386" y="4863"/>
                </a:lnTo>
                <a:close/>
              </a:path>
              <a:path w="224154" h="10795">
                <a:moveTo>
                  <a:pt x="6763" y="3682"/>
                </a:moveTo>
                <a:lnTo>
                  <a:pt x="6643" y="3936"/>
                </a:lnTo>
                <a:lnTo>
                  <a:pt x="6572" y="4190"/>
                </a:lnTo>
                <a:lnTo>
                  <a:pt x="6502" y="4444"/>
                </a:lnTo>
                <a:lnTo>
                  <a:pt x="6386" y="4863"/>
                </a:lnTo>
                <a:lnTo>
                  <a:pt x="6290" y="5206"/>
                </a:lnTo>
                <a:lnTo>
                  <a:pt x="6184" y="5587"/>
                </a:lnTo>
                <a:lnTo>
                  <a:pt x="6576" y="5206"/>
                </a:lnTo>
                <a:lnTo>
                  <a:pt x="6825" y="4863"/>
                </a:lnTo>
                <a:lnTo>
                  <a:pt x="7027" y="4863"/>
                </a:lnTo>
                <a:lnTo>
                  <a:pt x="6642" y="4444"/>
                </a:lnTo>
                <a:lnTo>
                  <a:pt x="6763" y="3682"/>
                </a:lnTo>
                <a:close/>
              </a:path>
              <a:path w="224154" h="10795">
                <a:moveTo>
                  <a:pt x="9528" y="2259"/>
                </a:moveTo>
                <a:lnTo>
                  <a:pt x="9162" y="2259"/>
                </a:lnTo>
                <a:lnTo>
                  <a:pt x="9162" y="4190"/>
                </a:lnTo>
                <a:lnTo>
                  <a:pt x="7904" y="5587"/>
                </a:lnTo>
                <a:lnTo>
                  <a:pt x="223538" y="5587"/>
                </a:lnTo>
                <a:lnTo>
                  <a:pt x="223538" y="5206"/>
                </a:lnTo>
                <a:lnTo>
                  <a:pt x="222395" y="3936"/>
                </a:lnTo>
                <a:lnTo>
                  <a:pt x="220998" y="3682"/>
                </a:lnTo>
                <a:lnTo>
                  <a:pt x="219728" y="3555"/>
                </a:lnTo>
                <a:lnTo>
                  <a:pt x="218839" y="3555"/>
                </a:lnTo>
                <a:lnTo>
                  <a:pt x="217696" y="3174"/>
                </a:lnTo>
                <a:lnTo>
                  <a:pt x="19576" y="3174"/>
                </a:lnTo>
                <a:lnTo>
                  <a:pt x="9528" y="2259"/>
                </a:lnTo>
                <a:close/>
              </a:path>
              <a:path w="224154" h="10795">
                <a:moveTo>
                  <a:pt x="6848" y="4444"/>
                </a:moveTo>
                <a:lnTo>
                  <a:pt x="6642" y="4444"/>
                </a:lnTo>
                <a:lnTo>
                  <a:pt x="7027" y="4863"/>
                </a:lnTo>
                <a:lnTo>
                  <a:pt x="6894" y="4863"/>
                </a:lnTo>
                <a:lnTo>
                  <a:pt x="6848" y="4444"/>
                </a:lnTo>
                <a:close/>
              </a:path>
              <a:path w="224154" h="10795">
                <a:moveTo>
                  <a:pt x="9162" y="3555"/>
                </a:moveTo>
                <a:lnTo>
                  <a:pt x="6749" y="3555"/>
                </a:lnTo>
                <a:lnTo>
                  <a:pt x="6791" y="3936"/>
                </a:lnTo>
                <a:lnTo>
                  <a:pt x="6894" y="4863"/>
                </a:lnTo>
                <a:lnTo>
                  <a:pt x="6386" y="4863"/>
                </a:lnTo>
                <a:lnTo>
                  <a:pt x="7130" y="4444"/>
                </a:lnTo>
                <a:lnTo>
                  <a:pt x="8933" y="4444"/>
                </a:lnTo>
                <a:lnTo>
                  <a:pt x="9162" y="4190"/>
                </a:lnTo>
                <a:lnTo>
                  <a:pt x="9162" y="3555"/>
                </a:lnTo>
                <a:close/>
              </a:path>
              <a:path w="224154" h="10795">
                <a:moveTo>
                  <a:pt x="7130" y="4444"/>
                </a:moveTo>
                <a:lnTo>
                  <a:pt x="6386" y="4863"/>
                </a:lnTo>
                <a:lnTo>
                  <a:pt x="6825" y="4863"/>
                </a:lnTo>
                <a:lnTo>
                  <a:pt x="7130" y="4444"/>
                </a:lnTo>
                <a:close/>
              </a:path>
              <a:path w="224154" h="10795">
                <a:moveTo>
                  <a:pt x="3955" y="1523"/>
                </a:moveTo>
                <a:lnTo>
                  <a:pt x="6642" y="4444"/>
                </a:lnTo>
                <a:lnTo>
                  <a:pt x="6749" y="3555"/>
                </a:lnTo>
                <a:lnTo>
                  <a:pt x="9162" y="3555"/>
                </a:lnTo>
                <a:lnTo>
                  <a:pt x="9162" y="2259"/>
                </a:lnTo>
                <a:lnTo>
                  <a:pt x="8956" y="2259"/>
                </a:lnTo>
                <a:lnTo>
                  <a:pt x="3955" y="1523"/>
                </a:lnTo>
                <a:close/>
              </a:path>
              <a:path w="224154" h="10795">
                <a:moveTo>
                  <a:pt x="174770" y="2793"/>
                </a:moveTo>
                <a:lnTo>
                  <a:pt x="85870" y="2793"/>
                </a:lnTo>
                <a:lnTo>
                  <a:pt x="13480" y="3174"/>
                </a:lnTo>
                <a:lnTo>
                  <a:pt x="215918" y="3174"/>
                </a:lnTo>
                <a:lnTo>
                  <a:pt x="174770" y="2793"/>
                </a:lnTo>
                <a:close/>
              </a:path>
              <a:path w="224154" h="10795">
                <a:moveTo>
                  <a:pt x="9162" y="1523"/>
                </a:moveTo>
                <a:lnTo>
                  <a:pt x="3955" y="1523"/>
                </a:lnTo>
                <a:lnTo>
                  <a:pt x="8956" y="2259"/>
                </a:lnTo>
                <a:lnTo>
                  <a:pt x="9162" y="2259"/>
                </a:lnTo>
                <a:lnTo>
                  <a:pt x="9162" y="15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50121" y="4947158"/>
            <a:ext cx="422909" cy="13335"/>
          </a:xfrm>
          <a:custGeom>
            <a:avLst/>
            <a:gdLst/>
            <a:ahLst/>
            <a:cxnLst/>
            <a:rect l="l" t="t" r="r" b="b"/>
            <a:pathLst>
              <a:path w="422909" h="13335">
                <a:moveTo>
                  <a:pt x="74676" y="12700"/>
                </a:moveTo>
                <a:lnTo>
                  <a:pt x="0" y="12700"/>
                </a:lnTo>
                <a:lnTo>
                  <a:pt x="190246" y="12954"/>
                </a:lnTo>
                <a:lnTo>
                  <a:pt x="115570" y="12954"/>
                </a:lnTo>
                <a:lnTo>
                  <a:pt x="74676" y="12700"/>
                </a:lnTo>
                <a:close/>
              </a:path>
              <a:path w="422909" h="13335">
                <a:moveTo>
                  <a:pt x="231648" y="12700"/>
                </a:moveTo>
                <a:lnTo>
                  <a:pt x="74676" y="12700"/>
                </a:lnTo>
                <a:lnTo>
                  <a:pt x="115570" y="12954"/>
                </a:lnTo>
                <a:lnTo>
                  <a:pt x="190246" y="12954"/>
                </a:lnTo>
                <a:lnTo>
                  <a:pt x="231648" y="12700"/>
                </a:lnTo>
                <a:close/>
              </a:path>
              <a:path w="422909" h="13335">
                <a:moveTo>
                  <a:pt x="421132" y="5588"/>
                </a:moveTo>
                <a:lnTo>
                  <a:pt x="420243" y="6350"/>
                </a:lnTo>
                <a:lnTo>
                  <a:pt x="54090" y="6350"/>
                </a:lnTo>
                <a:lnTo>
                  <a:pt x="52705" y="7620"/>
                </a:lnTo>
                <a:lnTo>
                  <a:pt x="52705" y="11176"/>
                </a:lnTo>
                <a:lnTo>
                  <a:pt x="54229" y="12700"/>
                </a:lnTo>
                <a:lnTo>
                  <a:pt x="231902" y="12700"/>
                </a:lnTo>
                <a:lnTo>
                  <a:pt x="273685" y="9779"/>
                </a:lnTo>
                <a:lnTo>
                  <a:pt x="312039" y="8001"/>
                </a:lnTo>
                <a:lnTo>
                  <a:pt x="343662" y="7366"/>
                </a:lnTo>
                <a:lnTo>
                  <a:pt x="417804" y="7366"/>
                </a:lnTo>
                <a:lnTo>
                  <a:pt x="420878" y="5969"/>
                </a:lnTo>
                <a:lnTo>
                  <a:pt x="421132" y="5588"/>
                </a:lnTo>
                <a:close/>
              </a:path>
              <a:path w="422909" h="13335">
                <a:moveTo>
                  <a:pt x="421132" y="5588"/>
                </a:moveTo>
                <a:lnTo>
                  <a:pt x="217847" y="5588"/>
                </a:lnTo>
                <a:lnTo>
                  <a:pt x="176445" y="5969"/>
                </a:lnTo>
                <a:lnTo>
                  <a:pt x="13335" y="6350"/>
                </a:lnTo>
                <a:lnTo>
                  <a:pt x="420243" y="6350"/>
                </a:lnTo>
                <a:lnTo>
                  <a:pt x="421132" y="5588"/>
                </a:lnTo>
                <a:close/>
              </a:path>
              <a:path w="422909" h="13335">
                <a:moveTo>
                  <a:pt x="421894" y="5588"/>
                </a:moveTo>
                <a:lnTo>
                  <a:pt x="421132" y="5588"/>
                </a:lnTo>
                <a:lnTo>
                  <a:pt x="420878" y="5969"/>
                </a:lnTo>
                <a:lnTo>
                  <a:pt x="420039" y="6350"/>
                </a:lnTo>
                <a:lnTo>
                  <a:pt x="420243" y="6350"/>
                </a:lnTo>
                <a:lnTo>
                  <a:pt x="421100" y="5969"/>
                </a:lnTo>
                <a:lnTo>
                  <a:pt x="421894" y="5588"/>
                </a:lnTo>
                <a:close/>
              </a:path>
              <a:path w="422909" h="13335">
                <a:moveTo>
                  <a:pt x="416687" y="0"/>
                </a:moveTo>
                <a:lnTo>
                  <a:pt x="343535" y="0"/>
                </a:lnTo>
                <a:lnTo>
                  <a:pt x="311785" y="762"/>
                </a:lnTo>
                <a:lnTo>
                  <a:pt x="273177" y="2540"/>
                </a:lnTo>
                <a:lnTo>
                  <a:pt x="229577" y="5588"/>
                </a:lnTo>
                <a:lnTo>
                  <a:pt x="422075" y="5588"/>
                </a:lnTo>
                <a:lnTo>
                  <a:pt x="422656" y="4572"/>
                </a:lnTo>
                <a:lnTo>
                  <a:pt x="422656" y="2794"/>
                </a:lnTo>
                <a:lnTo>
                  <a:pt x="422148" y="1905"/>
                </a:lnTo>
                <a:lnTo>
                  <a:pt x="421216" y="1905"/>
                </a:lnTo>
                <a:lnTo>
                  <a:pt x="420962" y="1524"/>
                </a:lnTo>
                <a:lnTo>
                  <a:pt x="421157" y="1524"/>
                </a:lnTo>
                <a:lnTo>
                  <a:pt x="418084" y="127"/>
                </a:lnTo>
                <a:lnTo>
                  <a:pt x="417449" y="127"/>
                </a:lnTo>
                <a:lnTo>
                  <a:pt x="416687" y="0"/>
                </a:lnTo>
                <a:close/>
              </a:path>
              <a:path w="422909" h="13335">
                <a:moveTo>
                  <a:pt x="420243" y="889"/>
                </a:moveTo>
                <a:lnTo>
                  <a:pt x="421259" y="1905"/>
                </a:lnTo>
                <a:lnTo>
                  <a:pt x="422148" y="1905"/>
                </a:lnTo>
                <a:lnTo>
                  <a:pt x="421386" y="1524"/>
                </a:lnTo>
                <a:lnTo>
                  <a:pt x="420243" y="8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21443" y="4947920"/>
            <a:ext cx="169545" cy="8890"/>
          </a:xfrm>
          <a:custGeom>
            <a:avLst/>
            <a:gdLst/>
            <a:ahLst/>
            <a:cxnLst/>
            <a:rect l="l" t="t" r="r" b="b"/>
            <a:pathLst>
              <a:path w="169545" h="8889">
                <a:moveTo>
                  <a:pt x="151892" y="7619"/>
                </a:moveTo>
                <a:lnTo>
                  <a:pt x="49530" y="7619"/>
                </a:lnTo>
                <a:lnTo>
                  <a:pt x="140208" y="8381"/>
                </a:lnTo>
                <a:lnTo>
                  <a:pt x="140462" y="8381"/>
                </a:lnTo>
                <a:lnTo>
                  <a:pt x="151892" y="7619"/>
                </a:lnTo>
                <a:close/>
              </a:path>
              <a:path w="169545" h="8889">
                <a:moveTo>
                  <a:pt x="166674" y="0"/>
                </a:moveTo>
                <a:lnTo>
                  <a:pt x="163576" y="0"/>
                </a:lnTo>
                <a:lnTo>
                  <a:pt x="153416" y="507"/>
                </a:lnTo>
                <a:lnTo>
                  <a:pt x="139912" y="1781"/>
                </a:lnTo>
                <a:lnTo>
                  <a:pt x="76454" y="2285"/>
                </a:lnTo>
                <a:lnTo>
                  <a:pt x="0" y="2793"/>
                </a:lnTo>
                <a:lnTo>
                  <a:pt x="24638" y="2793"/>
                </a:lnTo>
                <a:lnTo>
                  <a:pt x="23749" y="3682"/>
                </a:lnTo>
                <a:lnTo>
                  <a:pt x="23749" y="6349"/>
                </a:lnTo>
                <a:lnTo>
                  <a:pt x="24877" y="7619"/>
                </a:lnTo>
                <a:lnTo>
                  <a:pt x="150241" y="7619"/>
                </a:lnTo>
                <a:lnTo>
                  <a:pt x="160909" y="7238"/>
                </a:lnTo>
                <a:lnTo>
                  <a:pt x="166814" y="7238"/>
                </a:lnTo>
                <a:lnTo>
                  <a:pt x="167513" y="6857"/>
                </a:lnTo>
                <a:lnTo>
                  <a:pt x="168275" y="5587"/>
                </a:lnTo>
                <a:lnTo>
                  <a:pt x="169037" y="4444"/>
                </a:lnTo>
                <a:lnTo>
                  <a:pt x="169037" y="2793"/>
                </a:lnTo>
                <a:lnTo>
                  <a:pt x="168362" y="1781"/>
                </a:lnTo>
                <a:lnTo>
                  <a:pt x="167589" y="507"/>
                </a:lnTo>
                <a:lnTo>
                  <a:pt x="167792" y="507"/>
                </a:lnTo>
                <a:lnTo>
                  <a:pt x="166674" y="0"/>
                </a:lnTo>
                <a:close/>
              </a:path>
              <a:path w="169545" h="8889">
                <a:moveTo>
                  <a:pt x="166814" y="7238"/>
                </a:moveTo>
                <a:lnTo>
                  <a:pt x="164020" y="7238"/>
                </a:lnTo>
                <a:lnTo>
                  <a:pt x="166116" y="7619"/>
                </a:lnTo>
                <a:lnTo>
                  <a:pt x="166814" y="7238"/>
                </a:lnTo>
                <a:close/>
              </a:path>
              <a:path w="169545" h="8889">
                <a:moveTo>
                  <a:pt x="99060" y="2285"/>
                </a:moveTo>
                <a:lnTo>
                  <a:pt x="74041" y="2285"/>
                </a:lnTo>
                <a:lnTo>
                  <a:pt x="25019" y="2793"/>
                </a:lnTo>
                <a:lnTo>
                  <a:pt x="0" y="2793"/>
                </a:lnTo>
                <a:lnTo>
                  <a:pt x="99060" y="22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67726" y="1276730"/>
            <a:ext cx="538480" cy="22136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Registers</a:t>
            </a:r>
            <a:r>
              <a:rPr spc="-110" dirty="0"/>
              <a:t> </a:t>
            </a:r>
            <a:r>
              <a:rPr dirty="0"/>
              <a:t>vs</a:t>
            </a:r>
            <a:r>
              <a:rPr spc="-105" dirty="0"/>
              <a:t> </a:t>
            </a:r>
            <a:r>
              <a:rPr dirty="0"/>
              <a:t>Shared</a:t>
            </a:r>
            <a:r>
              <a:rPr spc="-125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724" y="1680972"/>
            <a:ext cx="5157470" cy="824865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19177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510"/>
              </a:spcBef>
            </a:pPr>
            <a:r>
              <a:rPr sz="2400" b="1" spc="-10" dirty="0">
                <a:latin typeface="Calibri"/>
                <a:cs typeface="Calibri"/>
              </a:rPr>
              <a:t>Registers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768" y="2473198"/>
            <a:ext cx="4231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Faster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shared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768" y="3386454"/>
            <a:ext cx="292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Private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2200" y="1680972"/>
            <a:ext cx="5183505" cy="8248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17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sz="2400" b="1" dirty="0">
                <a:latin typeface="Calibri"/>
                <a:cs typeface="Calibri"/>
              </a:rPr>
              <a:t>Shared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1828" y="2473198"/>
            <a:ext cx="4949190" cy="13481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On-</a:t>
            </a:r>
            <a:r>
              <a:rPr sz="2800" dirty="0">
                <a:latin typeface="Calibri"/>
                <a:cs typeface="Calibri"/>
              </a:rPr>
              <a:t>chip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requires 	</a:t>
            </a:r>
            <a:r>
              <a:rPr sz="2800" spc="-20" dirty="0">
                <a:latin typeface="Calibri"/>
                <a:cs typeface="Calibri"/>
              </a:rPr>
              <a:t>load/store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Visible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threads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628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Global</a:t>
            </a:r>
            <a:r>
              <a:rPr spc="-114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4916805" cy="19558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29" marR="285115" indent="-227329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Variable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lock</a:t>
            </a:r>
            <a:r>
              <a:rPr sz="2400" spc="-805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accessed 	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Resides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</a:t>
            </a:r>
            <a:endParaRPr sz="2400">
              <a:latin typeface="Calibri"/>
              <a:cs typeface="Calibri"/>
            </a:endParaRPr>
          </a:p>
          <a:p>
            <a:pPr marL="697230" marR="5080" lvl="1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modified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	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threads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1816353"/>
            <a:ext cx="4121150" cy="291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76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800" spc="-10" dirty="0">
                <a:latin typeface="Courier New"/>
                <a:cs typeface="Courier New"/>
              </a:rPr>
              <a:t>device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800" dirty="0">
                <a:latin typeface="Courier New"/>
                <a:cs typeface="Courier New"/>
              </a:rPr>
              <a:t>int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lock=0;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50876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800" spc="-10" dirty="0">
                <a:latin typeface="Courier New"/>
                <a:cs typeface="Courier New"/>
              </a:rPr>
              <a:t>global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800" dirty="0">
                <a:latin typeface="Courier New"/>
                <a:cs typeface="Courier New"/>
              </a:rPr>
              <a:t>void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kernel1(...)</a:t>
            </a:r>
            <a:r>
              <a:rPr sz="1800" spc="-50" dirty="0">
                <a:latin typeface="Courier New"/>
                <a:cs typeface="Courier New"/>
              </a:rPr>
              <a:t> {</a:t>
            </a:r>
            <a:endParaRPr sz="1800">
              <a:latin typeface="Courier New"/>
              <a:cs typeface="Courier New"/>
            </a:endParaRPr>
          </a:p>
          <a:p>
            <a:pPr marL="149860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latin typeface="Courier New"/>
                <a:cs typeface="Courier New"/>
              </a:rPr>
              <a:t>//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code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150876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1800" spc="-10" dirty="0">
                <a:latin typeface="Courier New"/>
                <a:cs typeface="Courier New"/>
              </a:rPr>
              <a:t>global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	</a:t>
            </a:r>
            <a:r>
              <a:rPr sz="1800" dirty="0">
                <a:latin typeface="Courier New"/>
                <a:cs typeface="Courier New"/>
              </a:rPr>
              <a:t>void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kernel2(...)</a:t>
            </a:r>
            <a:r>
              <a:rPr sz="1800" spc="-50" dirty="0">
                <a:latin typeface="Courier New"/>
                <a:cs typeface="Courier New"/>
              </a:rPr>
              <a:t> 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latin typeface="Courier New"/>
                <a:cs typeface="Courier New"/>
              </a:rPr>
              <a:t>//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Kernel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code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spc="-5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Global</a:t>
            </a:r>
            <a:r>
              <a:rPr spc="-114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707159"/>
            <a:ext cx="9566910" cy="31762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65430" indent="-227329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65430" algn="l"/>
              </a:tabLst>
            </a:pPr>
            <a:r>
              <a:rPr sz="2800" spc="-25" dirty="0">
                <a:latin typeface="Calibri"/>
                <a:cs typeface="Calibri"/>
              </a:rPr>
              <a:t>On-</a:t>
            </a:r>
            <a:r>
              <a:rPr sz="2800" dirty="0">
                <a:latin typeface="Calibri"/>
                <a:cs typeface="Calibri"/>
              </a:rPr>
              <a:t>device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32,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64,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128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transactions</a:t>
            </a:r>
            <a:endParaRPr sz="2800">
              <a:latin typeface="Calibri"/>
              <a:cs typeface="Calibri"/>
            </a:endParaRPr>
          </a:p>
          <a:p>
            <a:pPr marL="265430" indent="-227329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65430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warp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instruction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global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722630" lvl="1" indent="-227329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7226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addresses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coalesced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722630" marR="279400" lvl="1" indent="-227329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723900" algn="l"/>
              </a:tabLst>
            </a:pP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transactions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	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addresses</a:t>
            </a:r>
            <a:endParaRPr sz="2400">
              <a:latin typeface="Calibri"/>
              <a:cs typeface="Calibri"/>
            </a:endParaRPr>
          </a:p>
          <a:p>
            <a:pPr marL="722630" lvl="1" indent="-227329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722630" algn="l"/>
              </a:tabLst>
            </a:pP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transactions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less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throughput</a:t>
            </a:r>
            <a:endParaRPr sz="2400">
              <a:latin typeface="Calibri"/>
              <a:cs typeface="Calibri"/>
            </a:endParaRPr>
          </a:p>
          <a:p>
            <a:pPr marL="1181100" lvl="2" indent="-228600">
              <a:lnSpc>
                <a:spcPts val="2280"/>
              </a:lnSpc>
              <a:spcBef>
                <a:spcPts val="280"/>
              </a:spcBef>
              <a:buFont typeface="Arial MT"/>
              <a:buChar char="•"/>
              <a:tabLst>
                <a:tab pos="1181100" algn="l"/>
              </a:tabLst>
            </a:pP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32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transaction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thread’s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throughput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1811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essentially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1/8</a:t>
            </a:r>
            <a:r>
              <a:rPr sz="1950" spc="-15" baseline="25641" dirty="0">
                <a:latin typeface="Calibri"/>
                <a:cs typeface="Calibri"/>
              </a:rPr>
              <a:t>th</a:t>
            </a:r>
            <a:endParaRPr sz="1950" baseline="2564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0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Constant</a:t>
            </a:r>
            <a:r>
              <a:rPr spc="-185" dirty="0"/>
              <a:t> </a:t>
            </a: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830"/>
            <a:ext cx="10074910" cy="324548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during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kernel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execution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64KB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Constant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cached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read-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shared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SM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1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device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Read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incurs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latency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miss</a:t>
            </a:r>
            <a:endParaRPr sz="24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Otherwise,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constant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cache,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almost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registers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9" y="6231722"/>
            <a:ext cx="487679" cy="4738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CS</a:t>
            </a:r>
            <a:r>
              <a:rPr spc="-5" dirty="0"/>
              <a:t> </a:t>
            </a:r>
            <a:r>
              <a:rPr spc="-25" dirty="0"/>
              <a:t>610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Swarnendu</a:t>
            </a:r>
            <a:r>
              <a:rPr dirty="0"/>
              <a:t> </a:t>
            </a:r>
            <a:r>
              <a:rPr spc="-10" dirty="0"/>
              <a:t>Biswas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6163</Words>
  <Application>Microsoft Office PowerPoint</Application>
  <PresentationFormat>Widescreen</PresentationFormat>
  <Paragraphs>982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Arial MT</vt:lpstr>
      <vt:lpstr>Calibri</vt:lpstr>
      <vt:lpstr>Calibri Light</vt:lpstr>
      <vt:lpstr>Cambria Math</vt:lpstr>
      <vt:lpstr>Courier New</vt:lpstr>
      <vt:lpstr>Times New Roman</vt:lpstr>
      <vt:lpstr>Trebuchet MS</vt:lpstr>
      <vt:lpstr>Office Theme</vt:lpstr>
      <vt:lpstr>CS 610: GPU Architectures and CUDA Programming</vt:lpstr>
      <vt:lpstr>Rise of GPU Computing</vt:lpstr>
      <vt:lpstr>Enter NVIDIA and CUDA</vt:lpstr>
      <vt:lpstr>GPU Architecture</vt:lpstr>
      <vt:lpstr>Key Insights in GPU Architecture</vt:lpstr>
      <vt:lpstr>Key Insights in GPU Architecture</vt:lpstr>
      <vt:lpstr>Key Insights in GPU Architecture</vt:lpstr>
      <vt:lpstr>Floating-Point Operations per Second for the CPU and GPU</vt:lpstr>
      <vt:lpstr>Memory Bandwidth for CPU and GPU</vt:lpstr>
      <vt:lpstr>High-end CPU-GPU Comparison</vt:lpstr>
      <vt:lpstr>Compare GPU to CPU Architecture</vt:lpstr>
      <vt:lpstr>CPUs vs GPUs</vt:lpstr>
      <vt:lpstr>CPUs vs GPUs</vt:lpstr>
      <vt:lpstr>Advantages of a GPU</vt:lpstr>
      <vt:lpstr>GPU Disadvantages</vt:lpstr>
      <vt:lpstr>GPU Architecture</vt:lpstr>
      <vt:lpstr>A Generic Modern GPU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Fermi Architecture</vt:lpstr>
      <vt:lpstr>Fermi Architecture</vt:lpstr>
      <vt:lpstr>CUDA Programming</vt:lpstr>
      <vt:lpstr>What is CUDA?</vt:lpstr>
      <vt:lpstr>PowerPoint Presentation</vt:lpstr>
      <vt:lpstr>PowerPoint Presentation</vt:lpstr>
      <vt:lpstr>PowerPoint Presentation</vt:lpstr>
      <vt:lpstr>Thread Hierarchy</vt:lpstr>
      <vt:lpstr>Thread Hierarchy</vt:lpstr>
      <vt:lpstr>Dimension and Index Variables</vt:lpstr>
      <vt:lpstr>Thread Hierarchy</vt:lpstr>
      <vt:lpstr>Thread Hierarchy</vt:lpstr>
      <vt:lpstr>PowerPoint Presentation</vt:lpstr>
      <vt:lpstr>CUDA Philosophy</vt:lpstr>
      <vt:lpstr>CUDA Programming Model</vt:lpstr>
      <vt:lpstr>Heterogeneous Computing</vt:lpstr>
      <vt:lpstr>Heterogeneous Computing</vt:lpstr>
      <vt:lpstr>PowerPoint Presentation</vt:lpstr>
      <vt:lpstr>PowerPoint Presentation</vt:lpstr>
      <vt:lpstr>PowerPoint Presentation</vt:lpstr>
      <vt:lpstr>Kernels</vt:lpstr>
      <vt:lpstr>Execution Model</vt:lpstr>
      <vt:lpstr>Simple Processing Flow</vt:lpstr>
      <vt:lpstr>Simple Processing Flow</vt:lpstr>
      <vt:lpstr>Simple Processing Flow</vt:lpstr>
      <vt:lpstr>Simple Processing Flow</vt:lpstr>
      <vt:lpstr>Hello World with CUDA</vt:lpstr>
      <vt:lpstr>Hello World with CUDA</vt:lpstr>
      <vt:lpstr>Hello World with CUDA</vt:lpstr>
      <vt:lpstr>Function Declarations in CUDA</vt:lpstr>
      <vt:lpstr>How NVCC works?</vt:lpstr>
      <vt:lpstr>NVCC Details</vt:lpstr>
      <vt:lpstr>Dynamic Parallelism</vt:lpstr>
      <vt:lpstr>Vector Addition Example</vt:lpstr>
      <vt:lpstr>Vector Addition Example</vt:lpstr>
      <vt:lpstr>Typical CUDA Program Flow</vt:lpstr>
      <vt:lpstr>CUDA Extensions for C/C++</vt:lpstr>
      <vt:lpstr>C++11 Support from CUDA 7.5+</vt:lpstr>
      <vt:lpstr>Kernels</vt:lpstr>
      <vt:lpstr>Find Device Information</vt:lpstr>
      <vt:lpstr>Device Management</vt:lpstr>
      <vt:lpstr>Launching Kernels</vt:lpstr>
      <vt:lpstr>Execution Configuration</vt:lpstr>
      <vt:lpstr>Launching Kernels</vt:lpstr>
      <vt:lpstr>Execution Configuration Uses Integer Arithmetic</vt:lpstr>
      <vt:lpstr>Execution Configuration Uses Integer Arithmetic</vt:lpstr>
      <vt:lpstr>Execution Configuration Uses Integer Arithmetic</vt:lpstr>
      <vt:lpstr>What should be numBlocks?</vt:lpstr>
      <vt:lpstr>What should be numBlocks?</vt:lpstr>
      <vt:lpstr>Example</vt:lpstr>
      <vt:lpstr>Matrix Multiplication Example</vt:lpstr>
      <vt:lpstr>Matrix Multiplication Example</vt:lpstr>
      <vt:lpstr>Matrix Multiplication Example</vt:lpstr>
      <vt:lpstr>Choosing Optimal Execution Configuration</vt:lpstr>
      <vt:lpstr>Timing a CUDA Kernel</vt:lpstr>
      <vt:lpstr>Reporting Errors</vt:lpstr>
      <vt:lpstr>Mapping Blocks and Threads</vt:lpstr>
      <vt:lpstr>Mapping Blocks and Threads</vt:lpstr>
      <vt:lpstr>Memory Access Efficiency</vt:lpstr>
      <vt:lpstr>Memory Hierarchy in CUDA</vt:lpstr>
      <vt:lpstr>Variable Type Qualifiers in CUDA</vt:lpstr>
      <vt:lpstr>Memory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Registers</vt:lpstr>
      <vt:lpstr>Shared Memory</vt:lpstr>
      <vt:lpstr>Shared Memory</vt:lpstr>
      <vt:lpstr>Registers vs Shared Memory</vt:lpstr>
      <vt:lpstr>Global Variables</vt:lpstr>
      <vt:lpstr>Global Memory</vt:lpstr>
      <vt:lpstr>Constant Memory</vt:lpstr>
      <vt:lpstr>Constant Variables</vt:lpstr>
      <vt:lpstr>Local Memory</vt:lpstr>
      <vt:lpstr>Device Memory Management</vt:lpstr>
      <vt:lpstr>GPU Caches</vt:lpstr>
      <vt:lpstr>CPU Caches vs GPU caches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Biswas, Swarnendu</dc:creator>
  <cp:lastModifiedBy>Anjaly Aneesh</cp:lastModifiedBy>
  <cp:revision>7</cp:revision>
  <dcterms:created xsi:type="dcterms:W3CDTF">2025-03-10T09:52:26Z</dcterms:created>
  <dcterms:modified xsi:type="dcterms:W3CDTF">2025-03-12T10:37:02Z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2025-03-10T00:00:00Z</vt:filetime>
  </property>
  <property fmtid="{D5CDD505-2E9C-101B-9397-08002B2CF9AE}" pid="5" name="Producer">
    <vt:lpwstr>Microsoft® PowerPoint® 2019</vt:lpwstr>
  </property>
</Properties>
</file>